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818BDC-22DF-4B23-97C9-3170636A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FE862-40AD-A74F-88CE-9ED8F3D26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4" r="12062"/>
          <a:stretch/>
        </p:blipFill>
        <p:spPr>
          <a:xfrm>
            <a:off x="19" y="10"/>
            <a:ext cx="5412319" cy="6857990"/>
          </a:xfrm>
          <a:prstGeom prst="rect">
            <a:avLst/>
          </a:prstGeo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8776F0F0-F360-4680-8914-892D1E57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245A6-B947-C14F-848B-76E34E3C7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6" y="1550529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en-US" sz="7000"/>
              <a:t>Ketchup</a:t>
            </a:r>
            <a:br>
              <a:rPr lang="en-US" sz="7000"/>
            </a:br>
            <a:endParaRPr lang="en-US" sz="7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51949-8C62-8741-952A-B572FBE7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What is it!?</a:t>
            </a:r>
          </a:p>
        </p:txBody>
      </p:sp>
    </p:spTree>
    <p:extLst>
      <p:ext uri="{BB962C8B-B14F-4D97-AF65-F5344CB8AC3E}">
        <p14:creationId xmlns:p14="http://schemas.microsoft.com/office/powerpoint/2010/main" val="2968725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47E5F-3156-674A-BAB7-3BB67D88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sz="3700"/>
              <a:t>It’s an app that utilizes your location to find videos.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95AA-4CC6-2C46-BAED-FA447F66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sz="1700"/>
              <a:t>Your Geolocation is determined via Wi-Fi Positioning System. Ex. Georgia Tech Visitors Wi-Fi Network.</a:t>
            </a:r>
          </a:p>
          <a:p>
            <a:r>
              <a:rPr lang="en-US" sz="1700"/>
              <a:t>A Google Module will populate the landing page showing a 10 mile radius of your current location.</a:t>
            </a:r>
          </a:p>
          <a:p>
            <a:r>
              <a:rPr lang="en-US" sz="1700"/>
              <a:t>Within that module you’ll see Google pin drops. Those pin drops represent YouTube videos shot in that location. </a:t>
            </a:r>
          </a:p>
          <a:p>
            <a:r>
              <a:rPr lang="en-US" sz="1700"/>
              <a:t>Click on the pin drops.</a:t>
            </a:r>
          </a:p>
          <a:p>
            <a:r>
              <a:rPr lang="en-US" sz="1700"/>
              <a:t>A YouTube module will pop up and begin to play the video you selected via the Google pin drop.</a:t>
            </a:r>
          </a:p>
          <a:p>
            <a:endParaRPr lang="en-US" sz="1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F1421-CE66-DE4C-8469-94464285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579" y="3720299"/>
            <a:ext cx="2705100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BD01FE-B592-2842-B651-C4D5EE08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38" y="383174"/>
            <a:ext cx="2706624" cy="267279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3940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80893-9216-E94F-AA5D-AF2AE879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3F1E-A9CA-2D42-AAE1-432D9C7F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-US"/>
              <a:t>HTML</a:t>
            </a:r>
          </a:p>
          <a:p>
            <a:r>
              <a:rPr lang="en-US"/>
              <a:t>CSS</a:t>
            </a:r>
          </a:p>
          <a:p>
            <a:r>
              <a:rPr lang="en-US"/>
              <a:t>Bootstrap</a:t>
            </a:r>
          </a:p>
          <a:p>
            <a:r>
              <a:rPr lang="en-US"/>
              <a:t>jQuery</a:t>
            </a:r>
          </a:p>
          <a:p>
            <a:r>
              <a:rPr lang="en-US"/>
              <a:t>Google FireBase</a:t>
            </a:r>
          </a:p>
          <a:p>
            <a:r>
              <a:rPr lang="en-US"/>
              <a:t>API’s (YouTube / Google Maps</a:t>
            </a:r>
          </a:p>
          <a:p>
            <a:r>
              <a:rPr lang="en-US"/>
              <a:t>Photoshop</a:t>
            </a:r>
          </a:p>
          <a:p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8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AA30-C455-C04B-9243-39348B7A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Team Members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9FF8-E92E-CF44-A977-D150EBEE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Shannon Kendall</a:t>
            </a:r>
          </a:p>
          <a:p>
            <a:pPr lvl="1"/>
            <a:r>
              <a:rPr lang="en-US" sz="1800"/>
              <a:t>Google API, jQuery</a:t>
            </a:r>
          </a:p>
          <a:p>
            <a:r>
              <a:rPr lang="en-US" sz="1800"/>
              <a:t>Mark Hoefer</a:t>
            </a:r>
          </a:p>
          <a:p>
            <a:pPr lvl="1"/>
            <a:r>
              <a:rPr lang="en-US" sz="1800"/>
              <a:t>YouTube API, jQuery</a:t>
            </a:r>
          </a:p>
          <a:p>
            <a:r>
              <a:rPr lang="en-US" sz="1800"/>
              <a:t>Dhruv Patel</a:t>
            </a:r>
          </a:p>
          <a:p>
            <a:pPr lvl="1"/>
            <a:r>
              <a:rPr lang="en-US" sz="1800"/>
              <a:t>HTML, CSS, jQuery</a:t>
            </a:r>
          </a:p>
          <a:p>
            <a:r>
              <a:rPr lang="en-US" sz="1800"/>
              <a:t>Sam Terrazas</a:t>
            </a:r>
          </a:p>
          <a:p>
            <a:pPr lvl="1"/>
            <a:r>
              <a:rPr lang="en-US" sz="1800"/>
              <a:t>HTML, CSS, Bootstrap, jQuery</a:t>
            </a:r>
          </a:p>
        </p:txBody>
      </p:sp>
    </p:spTree>
    <p:extLst>
      <p:ext uri="{BB962C8B-B14F-4D97-AF65-F5344CB8AC3E}">
        <p14:creationId xmlns:p14="http://schemas.microsoft.com/office/powerpoint/2010/main" val="4245896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91</TotalTime>
  <Words>142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Ketchup </vt:lpstr>
      <vt:lpstr>It’s an app that utilizes your location to find videos. </vt:lpstr>
      <vt:lpstr>Technology used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Ketchup </dc:title>
  <dc:creator>Microsoft Office User</dc:creator>
  <cp:lastModifiedBy>Microsoft Office User</cp:lastModifiedBy>
  <cp:revision>6</cp:revision>
  <dcterms:created xsi:type="dcterms:W3CDTF">2019-01-17T00:58:14Z</dcterms:created>
  <dcterms:modified xsi:type="dcterms:W3CDTF">2019-01-17T02:29:34Z</dcterms:modified>
</cp:coreProperties>
</file>