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81" r:id="rId2"/>
    <p:sldId id="266" r:id="rId3"/>
    <p:sldId id="282" r:id="rId4"/>
    <p:sldId id="265" r:id="rId5"/>
    <p:sldId id="274" r:id="rId6"/>
    <p:sldId id="277" r:id="rId7"/>
    <p:sldId id="267" r:id="rId8"/>
    <p:sldId id="276" r:id="rId9"/>
    <p:sldId id="269" r:id="rId10"/>
    <p:sldId id="270" r:id="rId11"/>
    <p:sldId id="278" r:id="rId12"/>
    <p:sldId id="273" r:id="rId13"/>
    <p:sldId id="279" r:id="rId14"/>
    <p:sldId id="271" r:id="rId15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3969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210" y="3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332579-A836-49AF-AF58-F8CE3D8B4DAF}" type="datetimeFigureOut">
              <a:rPr lang="hu-HU" smtClean="0"/>
              <a:pPr/>
              <a:t>2012.11.29.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F5F12E-254A-4BA0-9D7B-984D43EC1D27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59011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F5F12E-254A-4BA0-9D7B-984D43EC1D27}" type="slidenum">
              <a:rPr lang="hu-HU" smtClean="0"/>
              <a:pPr/>
              <a:t>12</a:t>
            </a:fld>
            <a:endParaRPr lang="hu-H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ysClr val="windowText" lastClr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dirty="0" smtClean="0"/>
              <a:t>Alcím mintájának szerkesztése</a:t>
            </a:r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E3BDE-BC7F-4191-9401-CCD625DEE8FE}" type="datetimeFigureOut">
              <a:rPr lang="hu-HU" smtClean="0"/>
              <a:pPr/>
              <a:t>2012.11.29.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374D0-1347-41C7-BF9B-7C5AD68C1D0E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E3BDE-BC7F-4191-9401-CCD625DEE8FE}" type="datetimeFigureOut">
              <a:rPr lang="hu-HU" smtClean="0"/>
              <a:pPr/>
              <a:t>2012.11.29.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374D0-1347-41C7-BF9B-7C5AD68C1D0E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E3BDE-BC7F-4191-9401-CCD625DEE8FE}" type="datetimeFigureOut">
              <a:rPr lang="hu-HU" smtClean="0"/>
              <a:pPr/>
              <a:t>2012.11.29.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374D0-1347-41C7-BF9B-7C5AD68C1D0E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agyon 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E3BDE-BC7F-4191-9401-CCD625DEE8FE}" type="datetimeFigureOut">
              <a:rPr lang="hu-HU" smtClean="0"/>
              <a:pPr/>
              <a:t>2012.11.29.</a:t>
            </a:fld>
            <a:endParaRPr lang="hu-HU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374D0-1347-41C7-BF9B-7C5AD68C1D0E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E3BDE-BC7F-4191-9401-CCD625DEE8FE}" type="datetimeFigureOut">
              <a:rPr lang="hu-HU" smtClean="0"/>
              <a:pPr/>
              <a:t>2012.11.29.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374D0-1347-41C7-BF9B-7C5AD68C1D0E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E3BDE-BC7F-4191-9401-CCD625DEE8FE}" type="datetimeFigureOut">
              <a:rPr lang="hu-HU" smtClean="0"/>
              <a:pPr/>
              <a:t>2012.11.29.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374D0-1347-41C7-BF9B-7C5AD68C1D0E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E3BDE-BC7F-4191-9401-CCD625DEE8FE}" type="datetimeFigureOut">
              <a:rPr lang="hu-HU" smtClean="0"/>
              <a:pPr/>
              <a:t>2012.11.29.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374D0-1347-41C7-BF9B-7C5AD68C1D0E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E3BDE-BC7F-4191-9401-CCD625DEE8FE}" type="datetimeFigureOut">
              <a:rPr lang="hu-HU" smtClean="0"/>
              <a:pPr/>
              <a:t>2012.11.29.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374D0-1347-41C7-BF9B-7C5AD68C1D0E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E3BDE-BC7F-4191-9401-CCD625DEE8FE}" type="datetimeFigureOut">
              <a:rPr lang="hu-HU" smtClean="0"/>
              <a:pPr/>
              <a:t>2012.11.29.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374D0-1347-41C7-BF9B-7C5AD68C1D0E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E3BDE-BC7F-4191-9401-CCD625DEE8FE}" type="datetimeFigureOut">
              <a:rPr lang="hu-HU" smtClean="0"/>
              <a:pPr/>
              <a:t>2012.11.29.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374D0-1347-41C7-BF9B-7C5AD68C1D0E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E3BDE-BC7F-4191-9401-CCD625DEE8FE}" type="datetimeFigureOut">
              <a:rPr lang="hu-HU" smtClean="0"/>
              <a:pPr/>
              <a:t>2012.11.29.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374D0-1347-41C7-BF9B-7C5AD68C1D0E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E3BDE-BC7F-4191-9401-CCD625DEE8FE}" type="datetimeFigureOut">
              <a:rPr lang="hu-HU" smtClean="0"/>
              <a:pPr/>
              <a:t>2012.11.29.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374D0-1347-41C7-BF9B-7C5AD68C1D0E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61000">
              <a:schemeClr val="bg1"/>
            </a:gs>
            <a:gs pos="100000">
              <a:schemeClr val="accent2">
                <a:alpha val="23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 smtClean="0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196752"/>
            <a:ext cx="8229600" cy="49294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E3BDE-BC7F-4191-9401-CCD625DEE8FE}" type="datetimeFigureOut">
              <a:rPr lang="hu-HU" smtClean="0"/>
              <a:pPr/>
              <a:t>2012.11.29.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374D0-1347-41C7-BF9B-7C5AD68C1D0E}" type="slidenum">
              <a:rPr lang="hu-HU" smtClean="0"/>
              <a:pPr/>
              <a:t>‹#›</a:t>
            </a:fld>
            <a:endParaRPr lang="hu-HU"/>
          </a:p>
        </p:txBody>
      </p:sp>
      <p:pic>
        <p:nvPicPr>
          <p:cNvPr id="1029" name="Picture 5" descr="D:\Dropbox\SomiDani\DocuMaison\logo\documaison_nagylogo_h200.pn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79512" y="6165304"/>
            <a:ext cx="2090737" cy="47942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SzPct val="75000"/>
        <a:buFont typeface="Wingdings" pitchFamily="2" charset="2"/>
        <a:buChar char="§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Dropbox\SomiDani\DocuMaison\logo\documaison_kislogo_h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42912" y="2938427"/>
            <a:ext cx="1258177" cy="98114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Grafikus felület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hu-HU" dirty="0" smtClean="0"/>
              <a:t>Legyen:</a:t>
            </a:r>
          </a:p>
          <a:p>
            <a:pPr marL="1076325" lvl="1" indent="-619125"/>
            <a:r>
              <a:rPr lang="hu-HU" sz="3600" dirty="0" smtClean="0"/>
              <a:t>egyszerű</a:t>
            </a:r>
          </a:p>
          <a:p>
            <a:pPr marL="1076325" lvl="1" indent="-619125"/>
            <a:r>
              <a:rPr lang="hu-HU" sz="3600" dirty="0" smtClean="0"/>
              <a:t>átlátható</a:t>
            </a:r>
          </a:p>
          <a:p>
            <a:pPr marL="1076325" lvl="1" indent="-619125"/>
            <a:r>
              <a:rPr lang="hu-HU" sz="3600" dirty="0" smtClean="0"/>
              <a:t>intuitív</a:t>
            </a:r>
            <a:endParaRPr lang="hu-HU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églalap 5"/>
          <p:cNvSpPr/>
          <p:nvPr/>
        </p:nvSpPr>
        <p:spPr>
          <a:xfrm>
            <a:off x="1259632" y="1124744"/>
            <a:ext cx="6624736" cy="4896544"/>
          </a:xfrm>
          <a:prstGeom prst="rect">
            <a:avLst/>
          </a:prstGeom>
          <a:ln w="381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Téglalap 7"/>
          <p:cNvSpPr/>
          <p:nvPr/>
        </p:nvSpPr>
        <p:spPr>
          <a:xfrm>
            <a:off x="2555776" y="1412776"/>
            <a:ext cx="5248313" cy="352839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hu-HU" sz="2400" dirty="0" smtClean="0"/>
              <a:t>Dokumentumok felsorolása</a:t>
            </a:r>
            <a:endParaRPr lang="hu-HU" sz="2400" dirty="0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Grafikus felület</a:t>
            </a:r>
            <a:endParaRPr lang="hu-HU" dirty="0"/>
          </a:p>
        </p:txBody>
      </p:sp>
      <p:sp>
        <p:nvSpPr>
          <p:cNvPr id="7" name="Téglalap 6"/>
          <p:cNvSpPr/>
          <p:nvPr/>
        </p:nvSpPr>
        <p:spPr>
          <a:xfrm>
            <a:off x="1331640" y="1412776"/>
            <a:ext cx="1152128" cy="381642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hu-HU" sz="2400" dirty="0" smtClean="0"/>
              <a:t>Címkék</a:t>
            </a:r>
          </a:p>
        </p:txBody>
      </p:sp>
      <p:sp>
        <p:nvSpPr>
          <p:cNvPr id="9" name="Téglalap 8"/>
          <p:cNvSpPr/>
          <p:nvPr/>
        </p:nvSpPr>
        <p:spPr>
          <a:xfrm>
            <a:off x="1331640" y="5301208"/>
            <a:ext cx="1152128" cy="6480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hu-HU" sz="2000" dirty="0" smtClean="0"/>
              <a:t>Keresés</a:t>
            </a:r>
          </a:p>
        </p:txBody>
      </p:sp>
      <p:sp>
        <p:nvSpPr>
          <p:cNvPr id="10" name="Téglalap 9"/>
          <p:cNvSpPr/>
          <p:nvPr/>
        </p:nvSpPr>
        <p:spPr>
          <a:xfrm>
            <a:off x="2555776" y="5013176"/>
            <a:ext cx="5256584" cy="93610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hu-HU" sz="2400" dirty="0" smtClean="0"/>
              <a:t>Kiválasztott dokumentum adatai</a:t>
            </a:r>
          </a:p>
        </p:txBody>
      </p:sp>
      <p:sp>
        <p:nvSpPr>
          <p:cNvPr id="11" name="Téglalap 10"/>
          <p:cNvSpPr/>
          <p:nvPr/>
        </p:nvSpPr>
        <p:spPr>
          <a:xfrm>
            <a:off x="2627784" y="1916832"/>
            <a:ext cx="5112568" cy="36004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hu-HU" sz="2400" dirty="0"/>
          </a:p>
        </p:txBody>
      </p:sp>
      <p:sp>
        <p:nvSpPr>
          <p:cNvPr id="13" name="Téglalap 12"/>
          <p:cNvSpPr/>
          <p:nvPr/>
        </p:nvSpPr>
        <p:spPr>
          <a:xfrm>
            <a:off x="2627784" y="2363282"/>
            <a:ext cx="5112568" cy="36004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hu-HU" sz="2400" dirty="0"/>
          </a:p>
        </p:txBody>
      </p:sp>
      <p:sp>
        <p:nvSpPr>
          <p:cNvPr id="14" name="Téglalap 13"/>
          <p:cNvSpPr/>
          <p:nvPr/>
        </p:nvSpPr>
        <p:spPr>
          <a:xfrm>
            <a:off x="2627784" y="2809732"/>
            <a:ext cx="5112568" cy="36004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hu-HU" sz="2400" dirty="0"/>
          </a:p>
        </p:txBody>
      </p:sp>
      <p:sp>
        <p:nvSpPr>
          <p:cNvPr id="15" name="Téglalap 14"/>
          <p:cNvSpPr/>
          <p:nvPr/>
        </p:nvSpPr>
        <p:spPr>
          <a:xfrm>
            <a:off x="2627784" y="3256182"/>
            <a:ext cx="5112568" cy="36004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hu-HU" sz="2400" dirty="0"/>
          </a:p>
        </p:txBody>
      </p:sp>
      <p:sp>
        <p:nvSpPr>
          <p:cNvPr id="16" name="Téglalap 15"/>
          <p:cNvSpPr/>
          <p:nvPr/>
        </p:nvSpPr>
        <p:spPr>
          <a:xfrm>
            <a:off x="2627784" y="3702632"/>
            <a:ext cx="5112568" cy="36004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hu-HU" sz="2400" dirty="0"/>
          </a:p>
        </p:txBody>
      </p:sp>
      <p:sp>
        <p:nvSpPr>
          <p:cNvPr id="17" name="Téglalap 16"/>
          <p:cNvSpPr/>
          <p:nvPr/>
        </p:nvSpPr>
        <p:spPr>
          <a:xfrm>
            <a:off x="2627784" y="4149080"/>
            <a:ext cx="5112568" cy="36004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hu-HU" sz="2400" dirty="0"/>
          </a:p>
        </p:txBody>
      </p:sp>
      <p:sp>
        <p:nvSpPr>
          <p:cNvPr id="18" name="Téglalap 17"/>
          <p:cNvSpPr/>
          <p:nvPr/>
        </p:nvSpPr>
        <p:spPr>
          <a:xfrm>
            <a:off x="2627784" y="2809732"/>
            <a:ext cx="5112568" cy="36004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hu-HU" sz="2400" dirty="0"/>
          </a:p>
        </p:txBody>
      </p:sp>
      <p:pic>
        <p:nvPicPr>
          <p:cNvPr id="1026" name="Picture 2" descr="D:\Dropbox\Public\CloudShot\shot_121126_11034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124744"/>
            <a:ext cx="6624736" cy="492386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7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Grafikus felület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egy dokumentum leírása</a:t>
            </a:r>
          </a:p>
          <a:p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egy dokumentum részletei</a:t>
            </a:r>
          </a:p>
        </p:txBody>
      </p:sp>
      <p:pic>
        <p:nvPicPr>
          <p:cNvPr id="2050" name="Picture 2" descr="D:\Dropbox\Public\CloudShot\shot_121126_111324.png"/>
          <p:cNvPicPr>
            <a:picLocks noChangeAspect="1" noChangeArrowheads="1"/>
          </p:cNvPicPr>
          <p:nvPr/>
        </p:nvPicPr>
        <p:blipFill>
          <a:blip r:embed="rId3" cstate="print"/>
          <a:srcRect l="2737" r="2392"/>
          <a:stretch>
            <a:fillRect/>
          </a:stretch>
        </p:blipFill>
        <p:spPr bwMode="auto">
          <a:xfrm>
            <a:off x="251519" y="1844824"/>
            <a:ext cx="8736971" cy="1008112"/>
          </a:xfrm>
          <a:prstGeom prst="rect">
            <a:avLst/>
          </a:prstGeom>
          <a:noFill/>
        </p:spPr>
      </p:pic>
      <p:pic>
        <p:nvPicPr>
          <p:cNvPr id="2051" name="Picture 3" descr="D:\Dropbox\Public\CloudShot\shot_121126_111419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19" y="3861048"/>
            <a:ext cx="8719721" cy="223224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Grafikus felület – „Advanced </a:t>
            </a:r>
            <a:r>
              <a:rPr lang="hu-HU" dirty="0" err="1" smtClean="0"/>
              <a:t>search</a:t>
            </a:r>
            <a:r>
              <a:rPr lang="hu-HU" dirty="0" smtClean="0"/>
              <a:t>”</a:t>
            </a:r>
            <a:endParaRPr lang="hu-HU" dirty="0"/>
          </a:p>
        </p:txBody>
      </p:sp>
      <p:sp>
        <p:nvSpPr>
          <p:cNvPr id="6" name="Tartalom helye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összetett keresések/szűrések</a:t>
            </a:r>
            <a:endParaRPr lang="hu-HU" dirty="0"/>
          </a:p>
        </p:txBody>
      </p:sp>
      <p:pic>
        <p:nvPicPr>
          <p:cNvPr id="3074" name="Picture 2" descr="D:\Dropbox\Public\CloudShot\shot_121126_111619.png"/>
          <p:cNvPicPr>
            <a:picLocks noChangeAspect="1" noChangeArrowheads="1"/>
          </p:cNvPicPr>
          <p:nvPr/>
        </p:nvPicPr>
        <p:blipFill>
          <a:blip r:embed="rId2" cstate="print"/>
          <a:srcRect l="851" t="1260"/>
          <a:stretch>
            <a:fillRect/>
          </a:stretch>
        </p:blipFill>
        <p:spPr bwMode="auto">
          <a:xfrm>
            <a:off x="680224" y="1962615"/>
            <a:ext cx="7996232" cy="358754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Összefoglalás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dokumentumkezelés</a:t>
            </a:r>
          </a:p>
          <a:p>
            <a:pPr lvl="1"/>
            <a:r>
              <a:rPr lang="hu-HU" dirty="0" smtClean="0"/>
              <a:t>változatos adatokkal</a:t>
            </a:r>
          </a:p>
          <a:p>
            <a:pPr lvl="1"/>
            <a:r>
              <a:rPr lang="hu-HU" dirty="0" smtClean="0"/>
              <a:t>kereshetően</a:t>
            </a:r>
          </a:p>
          <a:p>
            <a:pPr lvl="1"/>
            <a:r>
              <a:rPr lang="hu-HU" dirty="0" smtClean="0"/>
              <a:t>egyszerűen használhatóan</a:t>
            </a:r>
          </a:p>
          <a:p>
            <a:pPr lvl="1"/>
            <a:endParaRPr lang="hu-HU" dirty="0" smtClean="0"/>
          </a:p>
          <a:p>
            <a:r>
              <a:rPr lang="hu-HU" dirty="0" smtClean="0"/>
              <a:t>továbbfejlesztési lehetőségek</a:t>
            </a:r>
          </a:p>
          <a:p>
            <a:pPr lvl="1"/>
            <a:endParaRPr lang="hu-H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hu-HU" b="1" dirty="0" err="1" smtClean="0"/>
              <a:t>DocuMaison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Szoftverarchitektúrák házi feladat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i="1" dirty="0" smtClean="0"/>
              <a:t>Darvas Dániel</a:t>
            </a:r>
          </a:p>
          <a:p>
            <a:r>
              <a:rPr lang="hu-HU" i="1" dirty="0" smtClean="0"/>
              <a:t>Horányi Gergő</a:t>
            </a:r>
            <a:endParaRPr lang="hu-HU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Munkamennyiség</a:t>
            </a:r>
            <a:endParaRPr lang="hu-HU" dirty="0"/>
          </a:p>
        </p:txBody>
      </p:sp>
      <p:pic>
        <p:nvPicPr>
          <p:cNvPr id="1027" name="Picture 3" descr="D:\Dropbox\Public\CloudShot\shot_20121129_1432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37" y="1196752"/>
            <a:ext cx="8973803" cy="4096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D:\Dropbox\Public\CloudShot\shot_20121129_143037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779" r="46312" b="10135"/>
          <a:stretch/>
        </p:blipFill>
        <p:spPr bwMode="auto">
          <a:xfrm>
            <a:off x="323528" y="3429000"/>
            <a:ext cx="3435948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837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ím 4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Motiváció</a:t>
            </a:r>
            <a:endParaRPr lang="hu-HU" dirty="0"/>
          </a:p>
        </p:txBody>
      </p:sp>
      <p:sp>
        <p:nvSpPr>
          <p:cNvPr id="3" name="Téglalap 2"/>
          <p:cNvSpPr/>
          <p:nvPr/>
        </p:nvSpPr>
        <p:spPr>
          <a:xfrm>
            <a:off x="395536" y="260648"/>
            <a:ext cx="8352928" cy="5760640"/>
          </a:xfrm>
          <a:prstGeom prst="rect">
            <a:avLst/>
          </a:prstGeom>
          <a:solidFill>
            <a:srgbClr val="3969A5"/>
          </a:solidFill>
          <a:ln>
            <a:noFill/>
          </a:ln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1412776"/>
            <a:ext cx="607225" cy="532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2420888"/>
            <a:ext cx="607225" cy="532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1844824"/>
            <a:ext cx="607225" cy="532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7864" y="1196752"/>
            <a:ext cx="607225" cy="532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764704"/>
            <a:ext cx="607225" cy="532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476672"/>
            <a:ext cx="607225" cy="532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124744"/>
            <a:ext cx="607225" cy="532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772816"/>
            <a:ext cx="607225" cy="532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8064" y="5085184"/>
            <a:ext cx="607225" cy="532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8024" y="1916832"/>
            <a:ext cx="607225" cy="532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3140968"/>
            <a:ext cx="607225" cy="532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23928" y="3429000"/>
            <a:ext cx="607225" cy="532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4725144"/>
            <a:ext cx="607225" cy="532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3861048"/>
            <a:ext cx="607225" cy="532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5896" y="2204864"/>
            <a:ext cx="607225" cy="532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5856" y="3212976"/>
            <a:ext cx="607225" cy="532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2708920"/>
            <a:ext cx="607225" cy="532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2160" y="1124744"/>
            <a:ext cx="607225" cy="532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20272" y="4581128"/>
            <a:ext cx="607225" cy="532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352" y="2708920"/>
            <a:ext cx="607225" cy="532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4077072"/>
            <a:ext cx="607225" cy="532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24128" y="4365104"/>
            <a:ext cx="607225" cy="532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5301208"/>
            <a:ext cx="607225" cy="532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1960" y="1484784"/>
            <a:ext cx="607225" cy="532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20072" y="836712"/>
            <a:ext cx="607225" cy="532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39952" y="404664"/>
            <a:ext cx="607225" cy="532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76256" y="3284984"/>
            <a:ext cx="607225" cy="532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0232" y="1556792"/>
            <a:ext cx="607225" cy="532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1920" y="2780928"/>
            <a:ext cx="607225" cy="532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6136" y="3068960"/>
            <a:ext cx="607225" cy="532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19872" y="4365104"/>
            <a:ext cx="607225" cy="532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8064" y="3789040"/>
            <a:ext cx="607225" cy="532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24128" y="1988840"/>
            <a:ext cx="607225" cy="532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8064" y="2852936"/>
            <a:ext cx="607225" cy="532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44208" y="2348880"/>
            <a:ext cx="607225" cy="532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1052736"/>
            <a:ext cx="607225" cy="532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72200" y="404664"/>
            <a:ext cx="607225" cy="532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12360" y="1988840"/>
            <a:ext cx="607225" cy="532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6176" y="3717032"/>
            <a:ext cx="607225" cy="532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352" y="3789040"/>
            <a:ext cx="607225" cy="532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000"/>
                            </p:stCondLst>
                            <p:childTnLst>
                              <p:par>
                                <p:cTn id="6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500"/>
                            </p:stCondLst>
                            <p:childTnLst>
                              <p:par>
                                <p:cTn id="7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4000"/>
                            </p:stCondLst>
                            <p:childTnLst>
                              <p:par>
                                <p:cTn id="8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4500"/>
                            </p:stCondLst>
                            <p:childTnLst>
                              <p:par>
                                <p:cTn id="9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0"/>
                            </p:stCondLst>
                            <p:childTnLst>
                              <p:par>
                                <p:cTn id="10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500"/>
                            </p:stCondLst>
                            <p:childTnLst>
                              <p:par>
                                <p:cTn id="1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6000"/>
                            </p:stCondLst>
                            <p:childTnLst>
                              <p:par>
                                <p:cTn id="1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Feladat: dokumentumkezelés</a:t>
            </a:r>
            <a:endParaRPr lang="hu-HU" dirty="0"/>
          </a:p>
        </p:txBody>
      </p:sp>
      <p:pic>
        <p:nvPicPr>
          <p:cNvPr id="1026" name="Picture 2" descr="D:\Dropbox\Public\CloudShot\shot_121118_074421_.png"/>
          <p:cNvPicPr>
            <a:picLocks noChangeAspect="1" noChangeArrowheads="1"/>
          </p:cNvPicPr>
          <p:nvPr/>
        </p:nvPicPr>
        <p:blipFill>
          <a:blip r:embed="rId2" cstate="print"/>
          <a:srcRect b="31403"/>
          <a:stretch>
            <a:fillRect/>
          </a:stretch>
        </p:blipFill>
        <p:spPr bwMode="auto">
          <a:xfrm>
            <a:off x="742070" y="1412776"/>
            <a:ext cx="1885714" cy="1800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perspectiveRight"/>
            <a:lightRig rig="threePt" dir="t"/>
          </a:scene3d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79912" y="1412776"/>
            <a:ext cx="1923787" cy="1800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perspectiveRight"/>
            <a:lightRig rig="threePt" dir="t"/>
          </a:scene3d>
        </p:spPr>
      </p:pic>
      <p:pic>
        <p:nvPicPr>
          <p:cNvPr id="1028" name="Picture 4" descr="D:\Dropbox\Public\CloudShot\shot_121118_082303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14099" y="1412776"/>
            <a:ext cx="1158301" cy="1800000"/>
          </a:xfrm>
          <a:prstGeom prst="rect">
            <a:avLst/>
          </a:prstGeom>
          <a:noFill/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perspectiveRight"/>
            <a:lightRig rig="threePt" dir="t"/>
          </a:scene3d>
        </p:spPr>
      </p:pic>
      <p:sp>
        <p:nvSpPr>
          <p:cNvPr id="8" name="Szövegdoboz 7"/>
          <p:cNvSpPr txBox="1"/>
          <p:nvPr/>
        </p:nvSpPr>
        <p:spPr>
          <a:xfrm>
            <a:off x="511118" y="3429001"/>
            <a:ext cx="2505814" cy="26161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 smtClean="0">
                <a:latin typeface="+mj-lt"/>
              </a:rPr>
              <a:t>tudományos cikk</a:t>
            </a:r>
          </a:p>
          <a:p>
            <a:endParaRPr lang="hu-HU" sz="2000" dirty="0" smtClean="0"/>
          </a:p>
          <a:p>
            <a:r>
              <a:rPr lang="hu-HU" sz="2000" dirty="0" smtClean="0"/>
              <a:t>szerzők</a:t>
            </a:r>
          </a:p>
          <a:p>
            <a:r>
              <a:rPr lang="hu-HU" sz="2000" dirty="0" smtClean="0"/>
              <a:t>cím</a:t>
            </a:r>
          </a:p>
          <a:p>
            <a:r>
              <a:rPr lang="hu-HU" sz="2000" dirty="0" smtClean="0"/>
              <a:t>kulcsszavak</a:t>
            </a:r>
          </a:p>
          <a:p>
            <a:r>
              <a:rPr lang="hu-HU" sz="2000" b="1" dirty="0" smtClean="0"/>
              <a:t>konferencia</a:t>
            </a:r>
          </a:p>
          <a:p>
            <a:r>
              <a:rPr lang="hu-HU" sz="2000" dirty="0" smtClean="0"/>
              <a:t>megjelenés helye</a:t>
            </a:r>
          </a:p>
          <a:p>
            <a:r>
              <a:rPr lang="hu-HU" sz="2000" dirty="0" smtClean="0"/>
              <a:t>megjelenés időpontja</a:t>
            </a:r>
          </a:p>
        </p:txBody>
      </p:sp>
      <p:sp>
        <p:nvSpPr>
          <p:cNvPr id="9" name="Szövegdoboz 8"/>
          <p:cNvSpPr txBox="1"/>
          <p:nvPr/>
        </p:nvSpPr>
        <p:spPr>
          <a:xfrm>
            <a:off x="3635896" y="3429001"/>
            <a:ext cx="2505814" cy="26161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 err="1" smtClean="0">
                <a:latin typeface="+mj-lt"/>
              </a:rPr>
              <a:t>blogpost</a:t>
            </a:r>
            <a:endParaRPr lang="hu-HU" sz="2000" dirty="0" smtClean="0">
              <a:latin typeface="+mj-lt"/>
            </a:endParaRPr>
          </a:p>
          <a:p>
            <a:endParaRPr lang="hu-HU" sz="2000" dirty="0" smtClean="0"/>
          </a:p>
          <a:p>
            <a:r>
              <a:rPr lang="hu-HU" sz="2000" dirty="0" smtClean="0"/>
              <a:t>szerző</a:t>
            </a:r>
          </a:p>
          <a:p>
            <a:r>
              <a:rPr lang="hu-HU" sz="2000" dirty="0" smtClean="0"/>
              <a:t>cím</a:t>
            </a:r>
          </a:p>
          <a:p>
            <a:r>
              <a:rPr lang="hu-HU" sz="2000" dirty="0" smtClean="0"/>
              <a:t>téma</a:t>
            </a:r>
          </a:p>
          <a:p>
            <a:r>
              <a:rPr lang="hu-HU" sz="2000" b="1" dirty="0" smtClean="0"/>
              <a:t>link</a:t>
            </a:r>
          </a:p>
          <a:p>
            <a:r>
              <a:rPr lang="hu-HU" sz="2000" dirty="0" smtClean="0"/>
              <a:t>megjelenés időpontja</a:t>
            </a:r>
          </a:p>
          <a:p>
            <a:r>
              <a:rPr lang="hu-HU" sz="2000" dirty="0" smtClean="0"/>
              <a:t>szerző</a:t>
            </a:r>
            <a:endParaRPr lang="hu-HU" sz="2000" dirty="0"/>
          </a:p>
        </p:txBody>
      </p:sp>
      <p:sp>
        <p:nvSpPr>
          <p:cNvPr id="10" name="Szövegdoboz 9"/>
          <p:cNvSpPr txBox="1"/>
          <p:nvPr/>
        </p:nvSpPr>
        <p:spPr>
          <a:xfrm>
            <a:off x="6806136" y="3429001"/>
            <a:ext cx="187032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 smtClean="0">
                <a:latin typeface="+mj-lt"/>
              </a:rPr>
              <a:t>könyv</a:t>
            </a:r>
            <a:endParaRPr lang="hu-HU" sz="2000" dirty="0" smtClean="0">
              <a:latin typeface="+mj-lt"/>
            </a:endParaRPr>
          </a:p>
          <a:p>
            <a:endParaRPr lang="hu-HU" sz="2000" dirty="0" smtClean="0"/>
          </a:p>
          <a:p>
            <a:r>
              <a:rPr lang="hu-HU" sz="2000" dirty="0" smtClean="0"/>
              <a:t>szerző</a:t>
            </a:r>
          </a:p>
          <a:p>
            <a:r>
              <a:rPr lang="hu-HU" sz="2000" dirty="0" smtClean="0"/>
              <a:t>cím</a:t>
            </a:r>
          </a:p>
          <a:p>
            <a:r>
              <a:rPr lang="hu-HU" sz="2000" dirty="0" smtClean="0"/>
              <a:t>megjelenés éve</a:t>
            </a:r>
          </a:p>
          <a:p>
            <a:r>
              <a:rPr lang="hu-HU" sz="2000" b="1" dirty="0" smtClean="0"/>
              <a:t>kiadó</a:t>
            </a:r>
          </a:p>
          <a:p>
            <a:endParaRPr lang="hu-HU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Feladat: dokumentumkezelés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4137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hu-HU" dirty="0" smtClean="0"/>
              <a:t>Tároljuk egy dokumentumról:</a:t>
            </a:r>
          </a:p>
          <a:p>
            <a:r>
              <a:rPr lang="hu-HU" dirty="0" smtClean="0"/>
              <a:t>dokumentumkategória</a:t>
            </a:r>
          </a:p>
          <a:p>
            <a:r>
              <a:rPr lang="hu-HU" dirty="0" err="1" smtClean="0"/>
              <a:t>metaadatok</a:t>
            </a:r>
            <a:endParaRPr lang="hu-HU" dirty="0" smtClean="0"/>
          </a:p>
          <a:p>
            <a:pPr lvl="1"/>
            <a:r>
              <a:rPr lang="hu-HU" dirty="0" smtClean="0"/>
              <a:t>egyedi, típusos, kereshető</a:t>
            </a:r>
          </a:p>
          <a:p>
            <a:r>
              <a:rPr lang="hu-HU" dirty="0" smtClean="0"/>
              <a:t>címkék</a:t>
            </a:r>
          </a:p>
          <a:p>
            <a:r>
              <a:rPr lang="hu-HU" dirty="0" smtClean="0"/>
              <a:t>megjegyzések</a:t>
            </a:r>
          </a:p>
          <a:p>
            <a:endParaRPr lang="hu-HU" dirty="0"/>
          </a:p>
        </p:txBody>
      </p:sp>
      <p:sp>
        <p:nvSpPr>
          <p:cNvPr id="5" name="Téglalap 4"/>
          <p:cNvSpPr/>
          <p:nvPr/>
        </p:nvSpPr>
        <p:spPr>
          <a:xfrm>
            <a:off x="6444208" y="2204864"/>
            <a:ext cx="2376264" cy="5760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2800" dirty="0" err="1" smtClean="0"/>
              <a:t>Article</a:t>
            </a:r>
            <a:endParaRPr lang="hu-HU" sz="2800" dirty="0"/>
          </a:p>
        </p:txBody>
      </p:sp>
      <p:sp>
        <p:nvSpPr>
          <p:cNvPr id="6" name="Téglalap 5"/>
          <p:cNvSpPr/>
          <p:nvPr/>
        </p:nvSpPr>
        <p:spPr>
          <a:xfrm>
            <a:off x="6444208" y="2996952"/>
            <a:ext cx="2376264" cy="5760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2800" dirty="0" smtClean="0"/>
              <a:t>Year = 2012</a:t>
            </a:r>
            <a:endParaRPr lang="hu-HU" sz="2800" dirty="0"/>
          </a:p>
        </p:txBody>
      </p:sp>
      <p:sp>
        <p:nvSpPr>
          <p:cNvPr id="7" name="Téglalap 6"/>
          <p:cNvSpPr/>
          <p:nvPr/>
        </p:nvSpPr>
        <p:spPr>
          <a:xfrm>
            <a:off x="6444208" y="4005064"/>
            <a:ext cx="2376264" cy="5760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2800" dirty="0" smtClean="0"/>
              <a:t>BME</a:t>
            </a:r>
            <a:endParaRPr lang="hu-HU" sz="2800" dirty="0"/>
          </a:p>
        </p:txBody>
      </p:sp>
      <p:sp>
        <p:nvSpPr>
          <p:cNvPr id="8" name="Téglalap 7"/>
          <p:cNvSpPr/>
          <p:nvPr/>
        </p:nvSpPr>
        <p:spPr>
          <a:xfrm>
            <a:off x="6444208" y="4869160"/>
            <a:ext cx="2376264" cy="93610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2400" dirty="0" smtClean="0"/>
              <a:t>Átnéztem az első 22 oldalt!</a:t>
            </a:r>
            <a:endParaRPr lang="hu-HU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Architektúra</a:t>
            </a:r>
            <a:endParaRPr lang="hu-H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1052736"/>
            <a:ext cx="6408712" cy="5260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églalap feliratnak 3"/>
          <p:cNvSpPr/>
          <p:nvPr/>
        </p:nvSpPr>
        <p:spPr>
          <a:xfrm>
            <a:off x="683568" y="5517232"/>
            <a:ext cx="1872208" cy="432048"/>
          </a:xfrm>
          <a:prstGeom prst="wedgeRectCallout">
            <a:avLst>
              <a:gd name="adj1" fmla="val 101865"/>
              <a:gd name="adj2" fmla="val 13461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 err="1" smtClean="0"/>
              <a:t>SQLite</a:t>
            </a:r>
            <a:endParaRPr lang="hu-HU" sz="2400" dirty="0"/>
          </a:p>
        </p:txBody>
      </p:sp>
      <p:sp>
        <p:nvSpPr>
          <p:cNvPr id="5" name="Téglalap feliratnak 4"/>
          <p:cNvSpPr/>
          <p:nvPr/>
        </p:nvSpPr>
        <p:spPr>
          <a:xfrm>
            <a:off x="683568" y="4725144"/>
            <a:ext cx="1872208" cy="432048"/>
          </a:xfrm>
          <a:prstGeom prst="wedgeRectCallout">
            <a:avLst>
              <a:gd name="adj1" fmla="val 137006"/>
              <a:gd name="adj2" fmla="val -45902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 err="1" smtClean="0"/>
              <a:t>OrmLite</a:t>
            </a:r>
            <a:endParaRPr lang="hu-HU" sz="2400" dirty="0"/>
          </a:p>
        </p:txBody>
      </p:sp>
      <p:sp>
        <p:nvSpPr>
          <p:cNvPr id="6" name="Téglalap feliratnak 5"/>
          <p:cNvSpPr/>
          <p:nvPr/>
        </p:nvSpPr>
        <p:spPr>
          <a:xfrm>
            <a:off x="683568" y="2564904"/>
            <a:ext cx="1872208" cy="432048"/>
          </a:xfrm>
          <a:prstGeom prst="wedgeRectCallout">
            <a:avLst>
              <a:gd name="adj1" fmla="val 45281"/>
              <a:gd name="adj2" fmla="val -128495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 smtClean="0"/>
              <a:t>SWT, </a:t>
            </a:r>
            <a:r>
              <a:rPr lang="hu-HU" sz="2400" dirty="0" err="1" smtClean="0"/>
              <a:t>Opal</a:t>
            </a:r>
            <a:endParaRPr lang="hu-HU" sz="2400" dirty="0"/>
          </a:p>
        </p:txBody>
      </p:sp>
      <p:sp>
        <p:nvSpPr>
          <p:cNvPr id="7" name="Téglalap feliratnak 6"/>
          <p:cNvSpPr/>
          <p:nvPr/>
        </p:nvSpPr>
        <p:spPr>
          <a:xfrm>
            <a:off x="7092280" y="764704"/>
            <a:ext cx="1872208" cy="432048"/>
          </a:xfrm>
          <a:prstGeom prst="wedgeRectCallout">
            <a:avLst>
              <a:gd name="adj1" fmla="val -65505"/>
              <a:gd name="adj2" fmla="val 444491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 smtClean="0"/>
              <a:t>Java 6</a:t>
            </a:r>
            <a:endParaRPr lang="hu-HU" sz="2400" dirty="0"/>
          </a:p>
        </p:txBody>
      </p:sp>
      <p:sp>
        <p:nvSpPr>
          <p:cNvPr id="8" name="Téglalap 7"/>
          <p:cNvSpPr/>
          <p:nvPr/>
        </p:nvSpPr>
        <p:spPr>
          <a:xfrm>
            <a:off x="5868144" y="5229200"/>
            <a:ext cx="3096344" cy="129614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357188" indent="-357188"/>
            <a:r>
              <a:rPr lang="hu-HU" sz="2400" b="1" dirty="0" smtClean="0"/>
              <a:t>Fejlesztőeszközök</a:t>
            </a:r>
            <a:r>
              <a:rPr lang="hu-HU" sz="2400" dirty="0" smtClean="0"/>
              <a:t>:</a:t>
            </a:r>
            <a:br>
              <a:rPr lang="hu-HU" sz="2400" dirty="0" smtClean="0"/>
            </a:br>
            <a:r>
              <a:rPr lang="hu-HU" sz="2400" dirty="0" err="1" smtClean="0"/>
              <a:t>Eclipse</a:t>
            </a:r>
            <a:r>
              <a:rPr lang="hu-HU" sz="2400" dirty="0" smtClean="0"/>
              <a:t/>
            </a:r>
            <a:br>
              <a:rPr lang="hu-HU" sz="2400" dirty="0" smtClean="0"/>
            </a:br>
            <a:r>
              <a:rPr lang="hu-HU" sz="2400" dirty="0" err="1" smtClean="0"/>
              <a:t>GitHub</a:t>
            </a:r>
            <a:endParaRPr lang="hu-HU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Kihívások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040560"/>
          </a:xfrm>
        </p:spPr>
        <p:txBody>
          <a:bodyPr>
            <a:normAutofit/>
          </a:bodyPr>
          <a:lstStyle/>
          <a:p>
            <a:pPr>
              <a:tabLst>
                <a:tab pos="8051800" algn="r"/>
              </a:tabLst>
            </a:pPr>
            <a:r>
              <a:rPr lang="hu-HU" dirty="0" smtClean="0">
                <a:latin typeface="+mj-lt"/>
              </a:rPr>
              <a:t>platformfüggetlenség</a:t>
            </a:r>
          </a:p>
          <a:p>
            <a:pPr lvl="1">
              <a:tabLst>
                <a:tab pos="8051800" algn="r"/>
              </a:tabLst>
            </a:pPr>
            <a:r>
              <a:rPr lang="hu-HU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Win</a:t>
            </a:r>
            <a:r>
              <a:rPr lang="hu-HU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vs. Mac</a:t>
            </a:r>
          </a:p>
          <a:p>
            <a:pPr lvl="1">
              <a:tabLst>
                <a:tab pos="8051800" algn="r"/>
              </a:tabLst>
            </a:pPr>
            <a:r>
              <a:rPr lang="hu-HU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Java 6 vs. Java 7 vs. …</a:t>
            </a:r>
          </a:p>
          <a:p>
            <a:pPr>
              <a:tabLst>
                <a:tab pos="8051800" algn="r"/>
              </a:tabLst>
            </a:pPr>
            <a:r>
              <a:rPr lang="hu-HU" dirty="0" smtClean="0">
                <a:latin typeface="+mj-lt"/>
              </a:rPr>
              <a:t>használhatóság</a:t>
            </a:r>
          </a:p>
          <a:p>
            <a:pPr lvl="1">
              <a:tabLst>
                <a:tab pos="8051800" algn="r"/>
              </a:tabLst>
            </a:pPr>
            <a:r>
              <a:rPr lang="hu-HU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intuitív vs. sok funkció; adatbázis</a:t>
            </a:r>
          </a:p>
          <a:p>
            <a:pPr>
              <a:tabLst>
                <a:tab pos="8051800" algn="r"/>
              </a:tabLst>
            </a:pPr>
            <a:r>
              <a:rPr lang="hu-HU" dirty="0" err="1" smtClean="0">
                <a:latin typeface="+mj-lt"/>
              </a:rPr>
              <a:t>GUI</a:t>
            </a:r>
            <a:r>
              <a:rPr lang="hu-HU" dirty="0" err="1" smtClean="0"/>
              <a:t>-fejlesztés</a:t>
            </a:r>
            <a:r>
              <a:rPr lang="hu-HU" dirty="0" smtClean="0"/>
              <a:t> </a:t>
            </a:r>
            <a:r>
              <a:rPr lang="hu-HU" dirty="0" err="1" smtClean="0"/>
              <a:t>Javaban</a:t>
            </a:r>
            <a:endParaRPr lang="hu-HU" dirty="0" smtClean="0"/>
          </a:p>
          <a:p>
            <a:pPr>
              <a:tabLst>
                <a:tab pos="8051800" algn="r"/>
              </a:tabLst>
            </a:pPr>
            <a:r>
              <a:rPr lang="hu-HU" dirty="0" smtClean="0"/>
              <a:t>általános (</a:t>
            </a:r>
            <a:r>
              <a:rPr lang="hu-HU" dirty="0" smtClean="0">
                <a:latin typeface="+mj-lt"/>
              </a:rPr>
              <a:t>bővíthető</a:t>
            </a:r>
            <a:r>
              <a:rPr lang="hu-HU" dirty="0" smtClean="0"/>
              <a:t>) megoldás</a:t>
            </a:r>
          </a:p>
          <a:p>
            <a:pPr lvl="1">
              <a:tabLst>
                <a:tab pos="8051800" algn="r"/>
              </a:tabLst>
            </a:pPr>
            <a:r>
              <a:rPr lang="hu-HU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továbbfejlesztés igénye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További funkcionalitás, ötletek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196752"/>
            <a:ext cx="8507288" cy="4929411"/>
          </a:xfrm>
        </p:spPr>
        <p:txBody>
          <a:bodyPr/>
          <a:lstStyle/>
          <a:p>
            <a:r>
              <a:rPr lang="hu-HU" dirty="0" smtClean="0">
                <a:latin typeface="+mj-lt"/>
              </a:rPr>
              <a:t>indexelés</a:t>
            </a:r>
          </a:p>
          <a:p>
            <a:pPr lvl="1"/>
            <a:r>
              <a:rPr lang="hu-HU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új dokumentumok automatikus felvétele</a:t>
            </a:r>
          </a:p>
          <a:p>
            <a:pPr>
              <a:spcBef>
                <a:spcPts val="3000"/>
              </a:spcBef>
            </a:pPr>
            <a:r>
              <a:rPr lang="hu-HU" dirty="0" smtClean="0"/>
              <a:t>változatos </a:t>
            </a:r>
            <a:r>
              <a:rPr lang="hu-HU" dirty="0" smtClean="0">
                <a:latin typeface="+mj-lt"/>
              </a:rPr>
              <a:t>szűrések</a:t>
            </a:r>
          </a:p>
          <a:p>
            <a:pPr lvl="1"/>
            <a:r>
              <a:rPr lang="hu-HU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összetett </a:t>
            </a:r>
            <a:r>
              <a:rPr lang="hu-HU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keresőkifejezések</a:t>
            </a:r>
            <a:r>
              <a:rPr lang="hu-HU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&amp;</a:t>
            </a:r>
            <a:br>
              <a:rPr lang="hu-HU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hu-HU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szabadszavas keresés</a:t>
            </a:r>
          </a:p>
          <a:p>
            <a:pPr>
              <a:spcBef>
                <a:spcPts val="3000"/>
              </a:spcBef>
            </a:pPr>
            <a:r>
              <a:rPr lang="hu-HU" dirty="0" smtClean="0"/>
              <a:t>GUI: egyedi vezérlők és külső könyvtárak</a:t>
            </a:r>
          </a:p>
          <a:p>
            <a:pPr lvl="1"/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Aspektus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Túra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étaté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160</Words>
  <Application>Microsoft Office PowerPoint</Application>
  <PresentationFormat>Diavetítés a képernyőre (4:3 oldalarány)</PresentationFormat>
  <Paragraphs>85</Paragraphs>
  <Slides>14</Slides>
  <Notes>1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14</vt:i4>
      </vt:variant>
    </vt:vector>
  </HeadingPairs>
  <TitlesOfParts>
    <vt:vector size="15" baseType="lpstr">
      <vt:lpstr>Office-téma</vt:lpstr>
      <vt:lpstr>PowerPoint bemutató</vt:lpstr>
      <vt:lpstr>DocuMaison Szoftverarchitektúrák házi feladat</vt:lpstr>
      <vt:lpstr>Munkamennyiség</vt:lpstr>
      <vt:lpstr>Motiváció</vt:lpstr>
      <vt:lpstr>Feladat: dokumentumkezelés</vt:lpstr>
      <vt:lpstr>Feladat: dokumentumkezelés</vt:lpstr>
      <vt:lpstr>Architektúra</vt:lpstr>
      <vt:lpstr>Kihívások</vt:lpstr>
      <vt:lpstr>További funkcionalitás, ötletek</vt:lpstr>
      <vt:lpstr>Grafikus felület</vt:lpstr>
      <vt:lpstr>Grafikus felület</vt:lpstr>
      <vt:lpstr>Grafikus felület</vt:lpstr>
      <vt:lpstr>Grafikus felület – „Advanced search”</vt:lpstr>
      <vt:lpstr>Összefoglalás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DocuMaison</dc:title>
  <dc:creator>Darvas Dániel, Horányi Gergő</dc:creator>
  <cp:lastModifiedBy>Dani</cp:lastModifiedBy>
  <cp:revision>73</cp:revision>
  <dcterms:created xsi:type="dcterms:W3CDTF">2012-11-17T12:57:08Z</dcterms:created>
  <dcterms:modified xsi:type="dcterms:W3CDTF">2012-11-29T13:32:46Z</dcterms:modified>
</cp:coreProperties>
</file>