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22FA8-EB85-4CFF-8056-95C583423E6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4A35-CAA6-43A2-AD20-D2692226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5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E5439-0BA2-4240-B433-26F46FB0A42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7E7EA-4686-4B3F-BEF6-62D2A5D6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11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9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7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6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 origin="defaultValue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4DC2AC11-3C55-41A2-96B0-37AAECA93B1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22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Background</vt:lpstr>
      <vt:lpstr>Problem Statement</vt:lpstr>
      <vt:lpstr>Research Questions</vt:lpstr>
      <vt:lpstr>Research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P37r0n45DCS_InternalInternal</cp:keywords>
  <cp:lastModifiedBy>Windows User</cp:lastModifiedBy>
  <cp:revision>6</cp:revision>
  <dcterms:created xsi:type="dcterms:W3CDTF">2020-05-09T04:02:53Z</dcterms:created>
  <dcterms:modified xsi:type="dcterms:W3CDTF">2020-05-10T15:59:44Z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1e1ce153-6561-4766-8fc0-a186438a62a1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policy="a894df29-9e07-45ae-95a6-4e7eb881815a" origin="defaultValue" xmlns="http://www.boldonj</vt:lpwstr>
  </property>
  <property fmtid="{D5CDD505-2E9C-101B-9397-08002B2CF9AE}" pid="4" name="bjDocumentLabelXML-0">
    <vt:lpwstr>ames.com/2008/01/sie/internal/label"&gt;&lt;element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5" name="bjDocumentSecurityLabel">
    <vt:lpwstr>[Internal] </vt:lpwstr>
  </property>
  <property fmtid="{D5CDD505-2E9C-101B-9397-08002B2CF9AE}" pid="6" name="DCSMetadata">
    <vt:lpwstr>P37r0n45DCS_InternalInternal</vt:lpwstr>
  </property>
  <property fmtid="{D5CDD505-2E9C-101B-9397-08002B2CF9AE}" pid="7" name="bjSaver">
    <vt:lpwstr>Nj+yFYP1KZvck80b/hHheV1a8/g5BD9Z</vt:lpwstr>
  </property>
</Properties>
</file>