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96A4C22-5B58-44DD-A6AA-060F5E0611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1404000"/>
            <a:ext cx="907164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8800" spc="-1" strike="noStrike" u="sng">
                <a:uFillTx/>
                <a:latin typeface="Arial"/>
              </a:rPr>
              <a:t>A) PRIMS ALGO</a:t>
            </a:r>
            <a:endParaRPr b="0" lang="en-US" sz="8800" spc="-1" strike="noStrike" u="sng">
              <a:uFillTx/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22960" y="347472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dist_metric object -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  <a:ea typeface="Noto Sans CJK SC"/>
              </a:rPr>
              <a:t>Distance metric(mutual reachability distance)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Leaf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035040" y="3677400"/>
            <a:ext cx="2651760" cy="9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single_linkage_tree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result_min_span_tree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1. KD Tree – from sklearn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5760" y="139140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dist_metric object -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  <a:ea typeface="Noto Sans CJK SC"/>
              </a:rPr>
              <a:t>Distance metric(mutual reachability distance)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Leaf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457200" y="3037320"/>
            <a:ext cx="4023360" cy="9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Core distances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5120640" y="155628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Uses KD tree structure to calculate distance as per distance metric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2. Minimum spanning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365760" y="139140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Core distances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dist_metric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457200" y="303732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Properly ordered one way route from start node to end following the shortest path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5120640" y="1556280"/>
            <a:ext cx="40233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Randomly picks a node and set it as current node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Finds the distance to every other point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Chooses the shortest distance and set current node as the connected node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 2 and 3 till it reaches last node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339720" y="3922200"/>
            <a:ext cx="1506600" cy="16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3. Sort edges of minimum spanning tree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05840" y="1371600"/>
            <a:ext cx="454320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4. Convert edge list into standard hierarchical clustering format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583040" y="1005840"/>
            <a:ext cx="2292480" cy="420624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1044720" y="1005840"/>
            <a:ext cx="133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Cpdef label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38120" y="1337400"/>
            <a:ext cx="9071640" cy="124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8800" spc="-1" strike="noStrike" u="sng">
                <a:uFillTx/>
                <a:latin typeface="Arial"/>
              </a:rPr>
              <a:t>B) tree_to_labels</a:t>
            </a:r>
            <a:endParaRPr b="0" lang="en-US" sz="8800" spc="-1" strike="noStrike" u="sng">
              <a:uFillTx/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274320" y="3566160"/>
            <a:ext cx="24688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 linked 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474720" y="3749040"/>
            <a:ext cx="26517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labels,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probabilities,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Stabilities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condensed_tree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single_linkage_tree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492240" y="2687760"/>
            <a:ext cx="3017520" cy="28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1. condense_tree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365760" y="139140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Single linked tree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min_cluster_size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457200" y="3037320"/>
            <a:ext cx="4023360" cy="9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Outputs: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condensed_tree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5120640" y="1556280"/>
            <a:ext cx="40233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Process: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Uses KD tree structure to calculate distance as per distance metric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2021-03-30T13:07:18Z</dcterms:created>
  <dc:creator/>
  <dc:description/>
  <dc:language>en-US</dc:language>
  <cp:lastModifiedBy/>
  <dcterms:modified xsi:type="dcterms:W3CDTF">2021-03-30T16:15:26Z</dcterms:modified>
  <cp:revision>8</cp:revision>
  <dc:subject/>
  <dc:title/>
</cp:coreProperties>
</file>