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365760" y="1404000"/>
            <a:ext cx="907128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uFillTx/>
                <a:latin typeface="Arial"/>
              </a:rPr>
              <a:t>A) PRIMS ALGO</a:t>
            </a:r>
            <a:endParaRPr b="0" lang="en-GB" sz="8800" spc="-1" strike="noStrike">
              <a:latin typeface="Arial"/>
            </a:endParaRPr>
          </a:p>
        </p:txBody>
      </p:sp>
      <p:sp>
        <p:nvSpPr>
          <p:cNvPr id="77" name="TextShape 2"/>
          <p:cNvSpPr/>
          <p:nvPr/>
        </p:nvSpPr>
        <p:spPr>
          <a:xfrm>
            <a:off x="822960" y="347472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dist_metric object -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  <a:ea typeface="Noto Sans CJK SC"/>
              </a:rPr>
              <a:t>Distance metric(mutual reachability distance)</a:t>
            </a:r>
            <a:endParaRPr b="0" lang="en-GB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Leaf 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TextShape 3"/>
          <p:cNvSpPr/>
          <p:nvPr/>
        </p:nvSpPr>
        <p:spPr>
          <a:xfrm>
            <a:off x="6035040" y="3677400"/>
            <a:ext cx="265140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single_linkage_tree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result_min_span_tree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1. KD Tree – from sklearn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TextShape 2"/>
          <p:cNvSpPr/>
          <p:nvPr/>
        </p:nvSpPr>
        <p:spPr>
          <a:xfrm>
            <a:off x="365760" y="139140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dist_metric object -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  <a:ea typeface="Noto Sans CJK SC"/>
              </a:rPr>
              <a:t>Distance metric(mutual reachability distance)</a:t>
            </a:r>
            <a:endParaRPr b="0" lang="en-GB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Leaf 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TextShape 3"/>
          <p:cNvSpPr/>
          <p:nvPr/>
        </p:nvSpPr>
        <p:spPr>
          <a:xfrm>
            <a:off x="457200" y="3037320"/>
            <a:ext cx="402300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Core distances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TextShape 4"/>
          <p:cNvSpPr/>
          <p:nvPr/>
        </p:nvSpPr>
        <p:spPr>
          <a:xfrm>
            <a:off x="5120640" y="155628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Uses KD tree structure to calculate distance as per distance metric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2. Minimum spanning tree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TextShape 2"/>
          <p:cNvSpPr/>
          <p:nvPr/>
        </p:nvSpPr>
        <p:spPr>
          <a:xfrm>
            <a:off x="365760" y="139140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Core distances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dist_metric object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TextShape 3"/>
          <p:cNvSpPr/>
          <p:nvPr/>
        </p:nvSpPr>
        <p:spPr>
          <a:xfrm>
            <a:off x="457200" y="303732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Properly ordered one way route from start node to end following the shortest path -&gt;  the minimum spanning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TextShape 4"/>
          <p:cNvSpPr/>
          <p:nvPr/>
        </p:nvSpPr>
        <p:spPr>
          <a:xfrm>
            <a:off x="5120640" y="1556280"/>
            <a:ext cx="402300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Randomly picks a node and set it as current node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Finds the distance to every other point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Chooses the shortest distance and set current node as the connected node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 2 and 3 till it reaches last node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870360" y="4320000"/>
            <a:ext cx="114624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3. Sort edges of minimum spanning tree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005840" y="1371600"/>
            <a:ext cx="4542840" cy="37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/>
          <p:nvPr/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4. Convert edge list into standard hierarchical clustering format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583040" y="1005840"/>
            <a:ext cx="2292120" cy="4205880"/>
          </a:xfrm>
          <a:prstGeom prst="rect">
            <a:avLst/>
          </a:prstGeom>
          <a:ln w="0">
            <a:noFill/>
          </a:ln>
        </p:spPr>
      </p:pic>
      <p:sp>
        <p:nvSpPr>
          <p:cNvPr id="92" name="TextShape 2"/>
          <p:cNvSpPr/>
          <p:nvPr/>
        </p:nvSpPr>
        <p:spPr>
          <a:xfrm>
            <a:off x="1044720" y="1005840"/>
            <a:ext cx="1332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Cpdef label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TextShape 2_0"/>
          <p:cNvSpPr/>
          <p:nvPr/>
        </p:nvSpPr>
        <p:spPr>
          <a:xfrm>
            <a:off x="365760" y="1614240"/>
            <a:ext cx="1794240" cy="1625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Minimum spanning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TextShape 2_1"/>
          <p:cNvSpPr/>
          <p:nvPr/>
        </p:nvSpPr>
        <p:spPr>
          <a:xfrm>
            <a:off x="360000" y="3414240"/>
            <a:ext cx="1800000" cy="1625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 linkage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TextShape 2_2"/>
          <p:cNvSpPr/>
          <p:nvPr/>
        </p:nvSpPr>
        <p:spPr>
          <a:xfrm>
            <a:off x="2880000" y="1620000"/>
            <a:ext cx="4140000" cy="1625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Cpdef label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Union find data structure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/>
          <p:nvPr/>
        </p:nvSpPr>
        <p:spPr>
          <a:xfrm>
            <a:off x="438120" y="1337400"/>
            <a:ext cx="907128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 u="sng">
                <a:uFillTx/>
                <a:latin typeface="Arial"/>
              </a:rPr>
              <a:t>B) tree_to_labels</a:t>
            </a:r>
            <a:endParaRPr b="0" lang="en-GB" sz="8800" spc="-1" strike="noStrike">
              <a:latin typeface="Arial"/>
            </a:endParaRPr>
          </a:p>
        </p:txBody>
      </p:sp>
      <p:sp>
        <p:nvSpPr>
          <p:cNvPr id="97" name="TextShape 2"/>
          <p:cNvSpPr/>
          <p:nvPr/>
        </p:nvSpPr>
        <p:spPr>
          <a:xfrm>
            <a:off x="274320" y="3566160"/>
            <a:ext cx="246852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 linked 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8" name="TextShape 3"/>
          <p:cNvSpPr/>
          <p:nvPr/>
        </p:nvSpPr>
        <p:spPr>
          <a:xfrm>
            <a:off x="3474720" y="3749040"/>
            <a:ext cx="26514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labels,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probabilities,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Stabilities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condensed_tree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single_linkage_tree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492240" y="2687760"/>
            <a:ext cx="3017160" cy="28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1. condense_tree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TextShape 2"/>
          <p:cNvSpPr/>
          <p:nvPr/>
        </p:nvSpPr>
        <p:spPr>
          <a:xfrm>
            <a:off x="365760" y="139140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 linked tree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min_cluster_size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TextShape 3"/>
          <p:cNvSpPr/>
          <p:nvPr/>
        </p:nvSpPr>
        <p:spPr>
          <a:xfrm>
            <a:off x="457200" y="3037320"/>
            <a:ext cx="402300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condensed_tree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TextShape 4"/>
          <p:cNvSpPr/>
          <p:nvPr/>
        </p:nvSpPr>
        <p:spPr>
          <a:xfrm>
            <a:off x="5120640" y="1556280"/>
            <a:ext cx="402300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Uses KD tree structure to calculate distance as per distance metric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Application>LibreOffice/7.1.1.2$MacOSX_X86_64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2021-03-30T13:07:18Z</dcterms:created>
  <dc:creator/>
  <dc:description/>
  <dc:language>en-US</dc:language>
  <cp:lastModifiedBy/>
  <dcterms:modified xsi:type="dcterms:W3CDTF">2021-03-30T22:43:33Z</dcterms:modified>
  <cp:revision>11</cp:revision>
  <dc:subject/>
  <dc:title/>
</cp:coreProperties>
</file>