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5760" y="1404000"/>
            <a:ext cx="90709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A) PRIMS ALGO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22960" y="347472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dist_metric object - 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Distance metric(mutual reachability distance)</a:t>
            </a:r>
            <a:endParaRPr b="0" lang="en-US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Leaf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035040" y="3677400"/>
            <a:ext cx="265104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single_linkage_tree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result_min_span_tree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KD Tree – from sklearn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5760" y="139140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dist_metric object - 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Distance metric(mutual reachability distance)</a:t>
            </a:r>
            <a:endParaRPr b="0" lang="en-US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Leaf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57200" y="3037320"/>
            <a:ext cx="402264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distances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120640" y="155628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KD tree structure to calculate distance as per distance metric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2. Minimum spanning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5760" y="139140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distances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dist_metric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7200" y="303732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Properly ordered one way route from start node to end following the shortest path -&gt;  the minimum spanning 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120640" y="1556280"/>
            <a:ext cx="402264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Randomly picks a node and set it as current node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Finds the distance to every other point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Chooses the shortest distance and set current node as the connected node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Repeat step 2 and 3 till it reaches last node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870360" y="4320000"/>
            <a:ext cx="1145880" cy="12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3. Sort edges of minimum spanning tree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4542480" cy="37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53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Convert edge list into standard hierarchical clustering format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583040" y="1005840"/>
            <a:ext cx="2291760" cy="42055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044720" y="1005840"/>
            <a:ext cx="133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Cpdef 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5760" y="1614240"/>
            <a:ext cx="1793880" cy="162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Minimum spanning 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60000" y="3414240"/>
            <a:ext cx="1799640" cy="162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linkage 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880000" y="1620000"/>
            <a:ext cx="4139640" cy="162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Cpdef label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Union find data structure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38120" y="1337400"/>
            <a:ext cx="90709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B) tree_to_labels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4320" y="3566160"/>
            <a:ext cx="246816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linked 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474720" y="3749040"/>
            <a:ext cx="26510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labels,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probabilities,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Stabilities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condensed_tree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single_linkage_tree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492240" y="2687760"/>
            <a:ext cx="3016800" cy="28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condense_tree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5760" y="139140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linked tree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min_cluster_size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57200" y="3037320"/>
            <a:ext cx="402264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condensed_tree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120640" y="155628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KD tree structure to calculate distance as per distance metric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2. compute_stability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5760" y="139140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Condensed tree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min_cluster_size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57200" y="3037320"/>
            <a:ext cx="402264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Stability dictionary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120640" y="1556280"/>
            <a:ext cx="40226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2021-03-30T13:07:18Z</dcterms:created>
  <dc:creator/>
  <dc:description/>
  <dc:language>en-US</dc:language>
  <cp:lastModifiedBy/>
  <dcterms:modified xsi:type="dcterms:W3CDTF">2021-03-31T01:17:33Z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