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5760" y="1404000"/>
            <a:ext cx="907056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A) PRIMS ALGO</a:t>
            </a:r>
            <a:endParaRPr b="0" lang="en-GB" sz="8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22960" y="347472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dist_metric object - 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Distance metric(mutual reachability distance)</a:t>
            </a:r>
            <a:endParaRPr b="0" lang="en-GB" sz="11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Leaf 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035040" y="3677400"/>
            <a:ext cx="265068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single_linkage_tree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result_min_span_tree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2800440" y="360000"/>
            <a:ext cx="4636800" cy="7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800" spc="-1" strike="noStrike">
                <a:latin typeface="Arial"/>
              </a:rPr>
              <a:t>Written workflow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862200" y="1260000"/>
            <a:ext cx="86778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Hdbscan starts by getting all the points and storing them as a data structure called KDTree. The KDTree records the points and the mutual reachability distance of the points. This is done using a package form ScikitLearn. Then build the minimum spanning tree using the prim’s algorithm. A single shortest pathway is found using the info from the KDTree to check for distance. The distances(edges) are then sorted in increasing order.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KD Tree – from sklearn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5760" y="139140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dist_metric object - 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Distance metric(mutual reachability distance)</a:t>
            </a:r>
            <a:endParaRPr b="0" lang="en-GB" sz="11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Leaf 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57200" y="3037320"/>
            <a:ext cx="402228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distances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120640" y="155628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KD tree structure to calculate distance as per distance metric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2. Minimum spanning 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5760" y="139140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distances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dist_metric object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7200" y="303732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Properly ordered one way route from start node to end following the shortest path -&gt;  the minimum spanning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120640" y="1556280"/>
            <a:ext cx="4022280" cy="26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Randomly picks a node and set it as current node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Finds the distance to every other point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Chooses the shortest distance and set current node as the connected node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Repeat step 2 and 3 till it reaches last node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870360" y="4320000"/>
            <a:ext cx="1145520" cy="12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3. Sort edges of minimum spanning tree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4542120" cy="37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536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Convert edge list into standard hierarchical clustering format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583040" y="1005840"/>
            <a:ext cx="2291400" cy="420516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044720" y="1005840"/>
            <a:ext cx="1331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Cpdef label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5760" y="1614240"/>
            <a:ext cx="1793520" cy="1625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Minimum spanning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60000" y="3414240"/>
            <a:ext cx="1799280" cy="1625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linkage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880000" y="1620000"/>
            <a:ext cx="4139280" cy="1625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Cpdef label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Union find data structure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38120" y="1337400"/>
            <a:ext cx="907056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B) tree_to_labels</a:t>
            </a:r>
            <a:endParaRPr b="0" lang="en-GB" sz="8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4320" y="3566160"/>
            <a:ext cx="246780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linked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474720" y="3749040"/>
            <a:ext cx="26506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labels, 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probabilities, 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Stabilities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condensed_tree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single_linkage_tree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492240" y="2687760"/>
            <a:ext cx="3016440" cy="28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condense_tree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5760" y="139140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linked tree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min_cluster_size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57200" y="3037320"/>
            <a:ext cx="402228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condensed_tree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120640" y="155628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KD tree structure to calculate distance as per distance metric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2. compute_stability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5760" y="139140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 tree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min_cluster_size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57200" y="3037320"/>
            <a:ext cx="402228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Stability dictionary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120640" y="1556280"/>
            <a:ext cx="402228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2800440" y="360000"/>
            <a:ext cx="4039560" cy="7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800" spc="-1" strike="noStrike">
                <a:latin typeface="Arial"/>
              </a:rPr>
              <a:t>Main workflow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942200" y="1800000"/>
            <a:ext cx="65178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HDBSCAN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Prims algorithm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KD Tree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Minimum spanning tree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 the edges of the minimum spanning tree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Convert edge list into standard hierarchical clustering format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Union find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Trees to label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Condense tree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Compute stability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Get clusters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LibreOffice/7.1.1.2$MacOSX_X86_64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2021-03-30T13:07:18Z</dcterms:created>
  <dc:creator/>
  <dc:description/>
  <dc:language>en-US</dc:language>
  <cp:lastModifiedBy/>
  <dcterms:modified xsi:type="dcterms:W3CDTF">2021-03-31T21:08:38Z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