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1" r:id="rId1"/>
  </p:sldMasterIdLst>
  <p:notesMasterIdLst>
    <p:notesMasterId r:id="rId13"/>
  </p:notesMasterIdLst>
  <p:sldIdLst>
    <p:sldId id="256" r:id="rId2"/>
    <p:sldId id="259" r:id="rId3"/>
    <p:sldId id="260" r:id="rId4"/>
    <p:sldId id="261" r:id="rId5"/>
    <p:sldId id="257" r:id="rId6"/>
    <p:sldId id="263" r:id="rId7"/>
    <p:sldId id="265" r:id="rId8"/>
    <p:sldId id="264" r:id="rId9"/>
    <p:sldId id="262" r:id="rId10"/>
    <p:sldId id="258" r:id="rId11"/>
    <p:sldId id="268"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3DBED21-F245-421D-B1E4-B8D164D8CEB0}">
  <a:tblStyle styleId="{93DBED21-F245-421D-B1E4-B8D164D8CEB0}"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8" d="100"/>
          <a:sy n="58" d="100"/>
        </p:scale>
        <p:origin x="2170" y="9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0" y="0"/>
            <a:ext cx="3044100" cy="5143500"/>
          </a:xfrm>
          <a:prstGeom prst="rect">
            <a:avLst/>
          </a:prstGeom>
          <a:solidFill>
            <a:srgbClr val="2946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3044100" y="0"/>
            <a:ext cx="6099900" cy="5143500"/>
          </a:xfrm>
          <a:prstGeom prst="rect">
            <a:avLst/>
          </a:prstGeom>
          <a:solidFill>
            <a:srgbClr val="FFA800">
              <a:alpha val="8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679325" y="2753850"/>
            <a:ext cx="4903800" cy="1159800"/>
          </a:xfrm>
          <a:prstGeom prst="rect">
            <a:avLst/>
          </a:prstGeom>
        </p:spPr>
        <p:txBody>
          <a:bodyPr spcFirstLastPara="1" wrap="square" lIns="91425" tIns="91425" rIns="91425" bIns="91425" anchor="ctr" anchorCtr="0"/>
          <a:lstStyle>
            <a:lvl1pPr lvl="0">
              <a:spcBef>
                <a:spcPts val="0"/>
              </a:spcBef>
              <a:spcAft>
                <a:spcPts val="0"/>
              </a:spcAft>
              <a:buClr>
                <a:srgbClr val="FFFFFF"/>
              </a:buClr>
              <a:buSzPts val="3600"/>
              <a:buNone/>
              <a:defRPr sz="3600">
                <a:solidFill>
                  <a:srgbClr val="FFFFFF"/>
                </a:solidFill>
              </a:defRPr>
            </a:lvl1pPr>
            <a:lvl2pPr lvl="1">
              <a:spcBef>
                <a:spcPts val="0"/>
              </a:spcBef>
              <a:spcAft>
                <a:spcPts val="0"/>
              </a:spcAft>
              <a:buClr>
                <a:srgbClr val="FFFFFF"/>
              </a:buClr>
              <a:buSzPts val="3600"/>
              <a:buNone/>
              <a:defRPr sz="3600">
                <a:solidFill>
                  <a:srgbClr val="FFFFFF"/>
                </a:solidFill>
              </a:defRPr>
            </a:lvl2pPr>
            <a:lvl3pPr lvl="2">
              <a:spcBef>
                <a:spcPts val="0"/>
              </a:spcBef>
              <a:spcAft>
                <a:spcPts val="0"/>
              </a:spcAft>
              <a:buClr>
                <a:srgbClr val="FFFFFF"/>
              </a:buClr>
              <a:buSzPts val="3600"/>
              <a:buNone/>
              <a:defRPr sz="3600">
                <a:solidFill>
                  <a:srgbClr val="FFFFFF"/>
                </a:solidFill>
              </a:defRPr>
            </a:lvl3pPr>
            <a:lvl4pPr lvl="3">
              <a:spcBef>
                <a:spcPts val="0"/>
              </a:spcBef>
              <a:spcAft>
                <a:spcPts val="0"/>
              </a:spcAft>
              <a:buClr>
                <a:srgbClr val="FFFFFF"/>
              </a:buClr>
              <a:buSzPts val="3600"/>
              <a:buNone/>
              <a:defRPr sz="3600">
                <a:solidFill>
                  <a:srgbClr val="FFFFFF"/>
                </a:solidFill>
              </a:defRPr>
            </a:lvl4pPr>
            <a:lvl5pPr lvl="4">
              <a:spcBef>
                <a:spcPts val="0"/>
              </a:spcBef>
              <a:spcAft>
                <a:spcPts val="0"/>
              </a:spcAft>
              <a:buClr>
                <a:srgbClr val="FFFFFF"/>
              </a:buClr>
              <a:buSzPts val="3600"/>
              <a:buNone/>
              <a:defRPr sz="3600">
                <a:solidFill>
                  <a:srgbClr val="FFFFFF"/>
                </a:solidFill>
              </a:defRPr>
            </a:lvl5pPr>
            <a:lvl6pPr lvl="5">
              <a:spcBef>
                <a:spcPts val="0"/>
              </a:spcBef>
              <a:spcAft>
                <a:spcPts val="0"/>
              </a:spcAft>
              <a:buClr>
                <a:srgbClr val="FFFFFF"/>
              </a:buClr>
              <a:buSzPts val="3600"/>
              <a:buNone/>
              <a:defRPr sz="3600">
                <a:solidFill>
                  <a:srgbClr val="FFFFFF"/>
                </a:solidFill>
              </a:defRPr>
            </a:lvl6pPr>
            <a:lvl7pPr lvl="6">
              <a:spcBef>
                <a:spcPts val="0"/>
              </a:spcBef>
              <a:spcAft>
                <a:spcPts val="0"/>
              </a:spcAft>
              <a:buClr>
                <a:srgbClr val="FFFFFF"/>
              </a:buClr>
              <a:buSzPts val="3600"/>
              <a:buNone/>
              <a:defRPr sz="3600">
                <a:solidFill>
                  <a:srgbClr val="FFFFFF"/>
                </a:solidFill>
              </a:defRPr>
            </a:lvl7pPr>
            <a:lvl8pPr lvl="7">
              <a:spcBef>
                <a:spcPts val="0"/>
              </a:spcBef>
              <a:spcAft>
                <a:spcPts val="0"/>
              </a:spcAft>
              <a:buClr>
                <a:srgbClr val="FFFFFF"/>
              </a:buClr>
              <a:buSzPts val="3600"/>
              <a:buNone/>
              <a:defRPr sz="3600">
                <a:solidFill>
                  <a:srgbClr val="FFFFFF"/>
                </a:solidFill>
              </a:defRPr>
            </a:lvl8pPr>
            <a:lvl9pPr lvl="8">
              <a:spcBef>
                <a:spcPts val="0"/>
              </a:spcBef>
              <a:spcAft>
                <a:spcPts val="0"/>
              </a:spcAft>
              <a:buClr>
                <a:srgbClr val="FFFFFF"/>
              </a:buClr>
              <a:buSzPts val="3600"/>
              <a:buNone/>
              <a:defRPr sz="3600">
                <a:solidFill>
                  <a:srgbClr val="FFFFFF"/>
                </a:solidFill>
              </a:defRPr>
            </a:lvl9pPr>
          </a:lstStyle>
          <a:p>
            <a:endParaRPr/>
          </a:p>
        </p:txBody>
      </p:sp>
      <p:cxnSp>
        <p:nvCxnSpPr>
          <p:cNvPr id="13" name="Google Shape;13;p2"/>
          <p:cNvCxnSpPr/>
          <p:nvPr/>
        </p:nvCxnSpPr>
        <p:spPr>
          <a:xfrm>
            <a:off x="3815840" y="4083900"/>
            <a:ext cx="695700" cy="0"/>
          </a:xfrm>
          <a:prstGeom prst="straightConnector1">
            <a:avLst/>
          </a:prstGeom>
          <a:noFill/>
          <a:ln w="38100" cap="flat" cmpd="sng">
            <a:solidFill>
              <a:srgbClr val="FFFFFF"/>
            </a:solidFill>
            <a:prstDash val="solid"/>
            <a:round/>
            <a:headEnd type="none" w="med" len="med"/>
            <a:tailEnd type="none" w="med" len="med"/>
          </a:ln>
        </p:spPr>
      </p:cxnSp>
      <p:sp>
        <p:nvSpPr>
          <p:cNvPr id="14" name="Google Shape;14;p2"/>
          <p:cNvSpPr/>
          <p:nvPr/>
        </p:nvSpPr>
        <p:spPr>
          <a:xfrm>
            <a:off x="1747200" y="2787000"/>
            <a:ext cx="1296900" cy="1296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bright)">
  <p:cSld name="BLANK_1">
    <p:spTree>
      <p:nvGrpSpPr>
        <p:cNvPr id="1" name="Shape 90"/>
        <p:cNvGrpSpPr/>
        <p:nvPr/>
      </p:nvGrpSpPr>
      <p:grpSpPr>
        <a:xfrm>
          <a:off x="0" y="0"/>
          <a:ext cx="0" cy="0"/>
          <a:chOff x="0" y="0"/>
          <a:chExt cx="0" cy="0"/>
        </a:xfrm>
      </p:grpSpPr>
      <p:sp>
        <p:nvSpPr>
          <p:cNvPr id="91" name="Google Shape;91;p13"/>
          <p:cNvSpPr/>
          <p:nvPr/>
        </p:nvSpPr>
        <p:spPr>
          <a:xfrm>
            <a:off x="100" y="-5800"/>
            <a:ext cx="9144000" cy="5149500"/>
          </a:xfrm>
          <a:prstGeom prst="rect">
            <a:avLst/>
          </a:prstGeom>
          <a:solidFill>
            <a:srgbClr val="FFA800">
              <a:alpha val="8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3"/>
          <p:cNvSpPr/>
          <p:nvPr/>
        </p:nvSpPr>
        <p:spPr>
          <a:xfrm>
            <a:off x="0" y="-5925"/>
            <a:ext cx="9144000" cy="5149500"/>
          </a:xfrm>
          <a:prstGeom prst="frame">
            <a:avLst>
              <a:gd name="adj1" fmla="val 5041"/>
            </a:avLst>
          </a:prstGeom>
          <a:solidFill>
            <a:srgbClr val="2946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3"/>
          <p:cNvSpPr/>
          <p:nvPr/>
        </p:nvSpPr>
        <p:spPr>
          <a:xfrm>
            <a:off x="4303650" y="4607000"/>
            <a:ext cx="536700" cy="536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3"/>
          <p:cNvSpPr txBox="1">
            <a:spLocks noGrp="1"/>
          </p:cNvSpPr>
          <p:nvPr>
            <p:ph type="sldNum" idx="12"/>
          </p:nvPr>
        </p:nvSpPr>
        <p:spPr>
          <a:xfrm>
            <a:off x="4303575" y="4606750"/>
            <a:ext cx="536700" cy="536700"/>
          </a:xfrm>
          <a:prstGeom prst="rect">
            <a:avLst/>
          </a:prstGeom>
        </p:spPr>
        <p:txBody>
          <a:bodyPr spcFirstLastPara="1" wrap="square" lIns="91425" tIns="91425" rIns="91425" bIns="91425" anchor="ctr" anchorCtr="0">
            <a:noAutofit/>
          </a:bodyPr>
          <a:lstStyle>
            <a:lvl1pPr lvl="0" algn="ctr" rtl="0">
              <a:buNone/>
              <a:defRPr>
                <a:solidFill>
                  <a:srgbClr val="294667"/>
                </a:solidFill>
              </a:defRPr>
            </a:lvl1pPr>
            <a:lvl2pPr lvl="1" algn="ctr" rtl="0">
              <a:buNone/>
              <a:defRPr>
                <a:solidFill>
                  <a:srgbClr val="294667"/>
                </a:solidFill>
              </a:defRPr>
            </a:lvl2pPr>
            <a:lvl3pPr lvl="2" algn="ctr" rtl="0">
              <a:buNone/>
              <a:defRPr>
                <a:solidFill>
                  <a:srgbClr val="294667"/>
                </a:solidFill>
              </a:defRPr>
            </a:lvl3pPr>
            <a:lvl4pPr lvl="3" algn="ctr" rtl="0">
              <a:buNone/>
              <a:defRPr>
                <a:solidFill>
                  <a:srgbClr val="294667"/>
                </a:solidFill>
              </a:defRPr>
            </a:lvl4pPr>
            <a:lvl5pPr lvl="4" algn="ctr" rtl="0">
              <a:buNone/>
              <a:defRPr>
                <a:solidFill>
                  <a:srgbClr val="294667"/>
                </a:solidFill>
              </a:defRPr>
            </a:lvl5pPr>
            <a:lvl6pPr lvl="5" algn="ctr" rtl="0">
              <a:buNone/>
              <a:defRPr>
                <a:solidFill>
                  <a:srgbClr val="294667"/>
                </a:solidFill>
              </a:defRPr>
            </a:lvl6pPr>
            <a:lvl7pPr lvl="6" algn="ctr" rtl="0">
              <a:buNone/>
              <a:defRPr>
                <a:solidFill>
                  <a:srgbClr val="294667"/>
                </a:solidFill>
              </a:defRPr>
            </a:lvl7pPr>
            <a:lvl8pPr lvl="7" algn="ctr" rtl="0">
              <a:buNone/>
              <a:defRPr>
                <a:solidFill>
                  <a:srgbClr val="294667"/>
                </a:solidFill>
              </a:defRPr>
            </a:lvl8pPr>
            <a:lvl9pPr lvl="8" algn="ctr" rtl="0">
              <a:buNone/>
              <a:defRPr>
                <a:solidFill>
                  <a:srgbClr val="294667"/>
                </a:solidFill>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white)">
  <p:cSld name="BLANK_1_1">
    <p:spTree>
      <p:nvGrpSpPr>
        <p:cNvPr id="1" name="Shape 95"/>
        <p:cNvGrpSpPr/>
        <p:nvPr/>
      </p:nvGrpSpPr>
      <p:grpSpPr>
        <a:xfrm>
          <a:off x="0" y="0"/>
          <a:ext cx="0" cy="0"/>
          <a:chOff x="0" y="0"/>
          <a:chExt cx="0" cy="0"/>
        </a:xfrm>
      </p:grpSpPr>
      <p:sp>
        <p:nvSpPr>
          <p:cNvPr id="96" name="Google Shape;96;p14"/>
          <p:cNvSpPr/>
          <p:nvPr/>
        </p:nvSpPr>
        <p:spPr>
          <a:xfrm>
            <a:off x="0" y="-5925"/>
            <a:ext cx="9144000" cy="5149500"/>
          </a:xfrm>
          <a:prstGeom prst="frame">
            <a:avLst>
              <a:gd name="adj1" fmla="val 5041"/>
            </a:avLst>
          </a:prstGeom>
          <a:solidFill>
            <a:srgbClr val="FFA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4"/>
          <p:cNvSpPr/>
          <p:nvPr/>
        </p:nvSpPr>
        <p:spPr>
          <a:xfrm>
            <a:off x="4303650" y="4607000"/>
            <a:ext cx="536700" cy="536700"/>
          </a:xfrm>
          <a:prstGeom prst="rect">
            <a:avLst/>
          </a:prstGeom>
          <a:solidFill>
            <a:srgbClr val="2946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4"/>
          <p:cNvSpPr txBox="1">
            <a:spLocks noGrp="1"/>
          </p:cNvSpPr>
          <p:nvPr>
            <p:ph type="sldNum" idx="12"/>
          </p:nvPr>
        </p:nvSpPr>
        <p:spPr>
          <a:xfrm>
            <a:off x="4303575" y="4606750"/>
            <a:ext cx="536700" cy="536700"/>
          </a:xfrm>
          <a:prstGeom prst="rect">
            <a:avLst/>
          </a:prstGeom>
          <a:noFill/>
        </p:spPr>
        <p:txBody>
          <a:bodyPr spcFirstLastPara="1" wrap="square" lIns="91425" tIns="91425" rIns="91425" bIns="91425" anchor="ctr" anchorCtr="0">
            <a:noAutofit/>
          </a:bodyPr>
          <a:lstStyle>
            <a:lvl1pPr lvl="0" algn="ctr" rtl="0">
              <a:buNone/>
              <a:defRPr>
                <a:solidFill>
                  <a:srgbClr val="FFFFFF"/>
                </a:solidFill>
              </a:defRPr>
            </a:lvl1pPr>
            <a:lvl2pPr lvl="1" algn="ctr" rtl="0">
              <a:buNone/>
              <a:defRPr>
                <a:solidFill>
                  <a:srgbClr val="FFFFFF"/>
                </a:solidFill>
              </a:defRPr>
            </a:lvl2pPr>
            <a:lvl3pPr lvl="2" algn="ctr" rtl="0">
              <a:buNone/>
              <a:defRPr>
                <a:solidFill>
                  <a:srgbClr val="FFFFFF"/>
                </a:solidFill>
              </a:defRPr>
            </a:lvl3pPr>
            <a:lvl4pPr lvl="3" algn="ctr" rtl="0">
              <a:buNone/>
              <a:defRPr>
                <a:solidFill>
                  <a:srgbClr val="FFFFFF"/>
                </a:solidFill>
              </a:defRPr>
            </a:lvl4pPr>
            <a:lvl5pPr lvl="4" algn="ctr" rtl="0">
              <a:buNone/>
              <a:defRPr>
                <a:solidFill>
                  <a:srgbClr val="FFFFFF"/>
                </a:solidFill>
              </a:defRPr>
            </a:lvl5pPr>
            <a:lvl6pPr lvl="5" algn="ctr" rtl="0">
              <a:buNone/>
              <a:defRPr>
                <a:solidFill>
                  <a:srgbClr val="FFFFFF"/>
                </a:solidFill>
              </a:defRPr>
            </a:lvl6pPr>
            <a:lvl7pPr lvl="6" algn="ctr" rtl="0">
              <a:buNone/>
              <a:defRPr>
                <a:solidFill>
                  <a:srgbClr val="FFFFFF"/>
                </a:solidFill>
              </a:defRPr>
            </a:lvl7pPr>
            <a:lvl8pPr lvl="7" algn="ctr" rtl="0">
              <a:buNone/>
              <a:defRPr>
                <a:solidFill>
                  <a:srgbClr val="FFFFFF"/>
                </a:solidFill>
              </a:defRPr>
            </a:lvl8pPr>
            <a:lvl9pPr lvl="8" algn="ctr" rtl="0">
              <a:buNone/>
              <a:defRPr>
                <a:solidFill>
                  <a:srgbClr val="FFFFFF"/>
                </a:solidFill>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5"/>
        <p:cNvGrpSpPr/>
        <p:nvPr/>
      </p:nvGrpSpPr>
      <p:grpSpPr>
        <a:xfrm>
          <a:off x="0" y="0"/>
          <a:ext cx="0" cy="0"/>
          <a:chOff x="0" y="0"/>
          <a:chExt cx="0" cy="0"/>
        </a:xfrm>
      </p:grpSpPr>
      <p:sp>
        <p:nvSpPr>
          <p:cNvPr id="16" name="Google Shape;16;p3"/>
          <p:cNvSpPr/>
          <p:nvPr/>
        </p:nvSpPr>
        <p:spPr>
          <a:xfrm>
            <a:off x="0" y="0"/>
            <a:ext cx="4572000" cy="5143500"/>
          </a:xfrm>
          <a:prstGeom prst="rect">
            <a:avLst/>
          </a:prstGeom>
          <a:solidFill>
            <a:srgbClr val="FFA800">
              <a:alpha val="8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4572000" y="0"/>
            <a:ext cx="4572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0" y="0"/>
            <a:ext cx="536700" cy="536700"/>
          </a:xfrm>
          <a:prstGeom prst="rect">
            <a:avLst/>
          </a:prstGeom>
          <a:solidFill>
            <a:srgbClr val="2946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txBox="1">
            <a:spLocks noGrp="1"/>
          </p:cNvSpPr>
          <p:nvPr>
            <p:ph type="ctrTitle"/>
          </p:nvPr>
        </p:nvSpPr>
        <p:spPr>
          <a:xfrm>
            <a:off x="5020500" y="2251075"/>
            <a:ext cx="3675000" cy="1159800"/>
          </a:xfrm>
          <a:prstGeom prst="rect">
            <a:avLst/>
          </a:prstGeom>
        </p:spPr>
        <p:txBody>
          <a:bodyPr spcFirstLastPara="1" wrap="square" lIns="91425" tIns="91425" rIns="91425" bIns="91425" anchor="b"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20" name="Google Shape;20;p3"/>
          <p:cNvSpPr txBox="1">
            <a:spLocks noGrp="1"/>
          </p:cNvSpPr>
          <p:nvPr>
            <p:ph type="subTitle" idx="1"/>
          </p:nvPr>
        </p:nvSpPr>
        <p:spPr>
          <a:xfrm>
            <a:off x="5020500" y="3602050"/>
            <a:ext cx="3675000" cy="573900"/>
          </a:xfrm>
          <a:prstGeom prst="rect">
            <a:avLst/>
          </a:prstGeom>
        </p:spPr>
        <p:txBody>
          <a:bodyPr spcFirstLastPara="1" wrap="square" lIns="91425" tIns="91425" rIns="91425" bIns="91425" anchor="t" anchorCtr="0"/>
          <a:lstStyle>
            <a:lvl1pPr lvl="0" rtl="0">
              <a:spcBef>
                <a:spcPts val="0"/>
              </a:spcBef>
              <a:spcAft>
                <a:spcPts val="0"/>
              </a:spcAft>
              <a:buClr>
                <a:srgbClr val="FFA800"/>
              </a:buClr>
              <a:buSzPts val="1400"/>
              <a:buNone/>
              <a:defRPr sz="1400">
                <a:solidFill>
                  <a:srgbClr val="FFA800"/>
                </a:solidFill>
              </a:defRPr>
            </a:lvl1pPr>
            <a:lvl2pPr lvl="1" rtl="0">
              <a:spcBef>
                <a:spcPts val="0"/>
              </a:spcBef>
              <a:spcAft>
                <a:spcPts val="0"/>
              </a:spcAft>
              <a:buClr>
                <a:srgbClr val="FFA800"/>
              </a:buClr>
              <a:buSzPts val="1400"/>
              <a:buNone/>
              <a:defRPr sz="1400">
                <a:solidFill>
                  <a:srgbClr val="FFA800"/>
                </a:solidFill>
              </a:defRPr>
            </a:lvl2pPr>
            <a:lvl3pPr lvl="2" rtl="0">
              <a:spcBef>
                <a:spcPts val="0"/>
              </a:spcBef>
              <a:spcAft>
                <a:spcPts val="0"/>
              </a:spcAft>
              <a:buClr>
                <a:srgbClr val="FFA800"/>
              </a:buClr>
              <a:buSzPts val="1400"/>
              <a:buNone/>
              <a:defRPr sz="1400">
                <a:solidFill>
                  <a:srgbClr val="FFA800"/>
                </a:solidFill>
              </a:defRPr>
            </a:lvl3pPr>
            <a:lvl4pPr lvl="3" rtl="0">
              <a:spcBef>
                <a:spcPts val="0"/>
              </a:spcBef>
              <a:spcAft>
                <a:spcPts val="0"/>
              </a:spcAft>
              <a:buClr>
                <a:srgbClr val="FFA800"/>
              </a:buClr>
              <a:buSzPts val="1400"/>
              <a:buNone/>
              <a:defRPr sz="1400">
                <a:solidFill>
                  <a:srgbClr val="FFA800"/>
                </a:solidFill>
              </a:defRPr>
            </a:lvl4pPr>
            <a:lvl5pPr lvl="4" rtl="0">
              <a:spcBef>
                <a:spcPts val="0"/>
              </a:spcBef>
              <a:spcAft>
                <a:spcPts val="0"/>
              </a:spcAft>
              <a:buClr>
                <a:srgbClr val="FFA800"/>
              </a:buClr>
              <a:buSzPts val="1400"/>
              <a:buNone/>
              <a:defRPr sz="1400">
                <a:solidFill>
                  <a:srgbClr val="FFA800"/>
                </a:solidFill>
              </a:defRPr>
            </a:lvl5pPr>
            <a:lvl6pPr lvl="5" rtl="0">
              <a:spcBef>
                <a:spcPts val="0"/>
              </a:spcBef>
              <a:spcAft>
                <a:spcPts val="0"/>
              </a:spcAft>
              <a:buClr>
                <a:srgbClr val="FFA800"/>
              </a:buClr>
              <a:buSzPts val="1400"/>
              <a:buNone/>
              <a:defRPr sz="1400">
                <a:solidFill>
                  <a:srgbClr val="FFA800"/>
                </a:solidFill>
              </a:defRPr>
            </a:lvl6pPr>
            <a:lvl7pPr lvl="6" rtl="0">
              <a:spcBef>
                <a:spcPts val="0"/>
              </a:spcBef>
              <a:spcAft>
                <a:spcPts val="0"/>
              </a:spcAft>
              <a:buClr>
                <a:srgbClr val="FFA800"/>
              </a:buClr>
              <a:buSzPts val="1400"/>
              <a:buNone/>
              <a:defRPr sz="1400">
                <a:solidFill>
                  <a:srgbClr val="FFA800"/>
                </a:solidFill>
              </a:defRPr>
            </a:lvl7pPr>
            <a:lvl8pPr lvl="7" rtl="0">
              <a:spcBef>
                <a:spcPts val="0"/>
              </a:spcBef>
              <a:spcAft>
                <a:spcPts val="0"/>
              </a:spcAft>
              <a:buClr>
                <a:srgbClr val="FFA800"/>
              </a:buClr>
              <a:buSzPts val="1400"/>
              <a:buNone/>
              <a:defRPr sz="1400">
                <a:solidFill>
                  <a:srgbClr val="FFA800"/>
                </a:solidFill>
              </a:defRPr>
            </a:lvl8pPr>
            <a:lvl9pPr lvl="8" rtl="0">
              <a:spcBef>
                <a:spcPts val="0"/>
              </a:spcBef>
              <a:spcAft>
                <a:spcPts val="0"/>
              </a:spcAft>
              <a:buClr>
                <a:srgbClr val="FFA800"/>
              </a:buClr>
              <a:buSzPts val="1400"/>
              <a:buNone/>
              <a:defRPr sz="1400">
                <a:solidFill>
                  <a:srgbClr val="FFA800"/>
                </a:solidFill>
              </a:defRPr>
            </a:lvl9pPr>
          </a:lstStyle>
          <a:p>
            <a:endParaRPr/>
          </a:p>
        </p:txBody>
      </p:sp>
      <p:sp>
        <p:nvSpPr>
          <p:cNvPr id="21" name="Google Shape;21;p3"/>
          <p:cNvSpPr txBox="1">
            <a:spLocks noGrp="1"/>
          </p:cNvSpPr>
          <p:nvPr>
            <p:ph type="sldNum" idx="12"/>
          </p:nvPr>
        </p:nvSpPr>
        <p:spPr>
          <a:xfrm>
            <a:off x="0" y="0"/>
            <a:ext cx="536700" cy="536700"/>
          </a:xfrm>
          <a:prstGeom prst="rect">
            <a:avLst/>
          </a:prstGeom>
        </p:spPr>
        <p:txBody>
          <a:bodyPr spcFirstLastPara="1" wrap="square" lIns="91425" tIns="91425" rIns="91425" bIns="91425" anchor="ctr" anchorCtr="0">
            <a:noAutofit/>
          </a:bodyPr>
          <a:lstStyle>
            <a:lvl1pPr lvl="0" algn="ctr" rtl="0">
              <a:buNone/>
              <a:defRPr>
                <a:solidFill>
                  <a:srgbClr val="FFFFFF"/>
                </a:solidFill>
              </a:defRPr>
            </a:lvl1pPr>
            <a:lvl2pPr lvl="1" algn="ctr" rtl="0">
              <a:buNone/>
              <a:defRPr>
                <a:solidFill>
                  <a:srgbClr val="FFFFFF"/>
                </a:solidFill>
              </a:defRPr>
            </a:lvl2pPr>
            <a:lvl3pPr lvl="2" algn="ctr" rtl="0">
              <a:buNone/>
              <a:defRPr>
                <a:solidFill>
                  <a:srgbClr val="FFFFFF"/>
                </a:solidFill>
              </a:defRPr>
            </a:lvl3pPr>
            <a:lvl4pPr lvl="3" algn="ctr" rtl="0">
              <a:buNone/>
              <a:defRPr>
                <a:solidFill>
                  <a:srgbClr val="FFFFFF"/>
                </a:solidFill>
              </a:defRPr>
            </a:lvl4pPr>
            <a:lvl5pPr lvl="4" algn="ctr" rtl="0">
              <a:buNone/>
              <a:defRPr>
                <a:solidFill>
                  <a:srgbClr val="FFFFFF"/>
                </a:solidFill>
              </a:defRPr>
            </a:lvl5pPr>
            <a:lvl6pPr lvl="5" algn="ctr" rtl="0">
              <a:buNone/>
              <a:defRPr>
                <a:solidFill>
                  <a:srgbClr val="FFFFFF"/>
                </a:solidFill>
              </a:defRPr>
            </a:lvl6pPr>
            <a:lvl7pPr lvl="6" algn="ctr" rtl="0">
              <a:buNone/>
              <a:defRPr>
                <a:solidFill>
                  <a:srgbClr val="FFFFFF"/>
                </a:solidFill>
              </a:defRPr>
            </a:lvl7pPr>
            <a:lvl8pPr lvl="7" algn="ctr" rtl="0">
              <a:buNone/>
              <a:defRPr>
                <a:solidFill>
                  <a:srgbClr val="FFFFFF"/>
                </a:solidFill>
              </a:defRPr>
            </a:lvl8pPr>
            <a:lvl9pPr lvl="8" algn="ctr" rtl="0">
              <a:buNone/>
              <a:defRPr>
                <a:solidFill>
                  <a:srgbClr val="FFFFFF"/>
                </a:solidFill>
              </a:defRPr>
            </a:lvl9pPr>
          </a:lstStyle>
          <a:p>
            <a:pPr marL="0" lvl="0" indent="0" algn="ctr" rtl="0">
              <a:spcBef>
                <a:spcPts val="0"/>
              </a:spcBef>
              <a:spcAft>
                <a:spcPts val="0"/>
              </a:spcAft>
              <a:buNone/>
            </a:pPr>
            <a:fld id="{00000000-1234-1234-1234-123412341234}" type="slidenum">
              <a:rPr lang="en"/>
              <a:t>‹Nº›</a:t>
            </a:fld>
            <a:endParaRPr/>
          </a:p>
        </p:txBody>
      </p:sp>
      <p:cxnSp>
        <p:nvCxnSpPr>
          <p:cNvPr id="22" name="Google Shape;22;p3"/>
          <p:cNvCxnSpPr/>
          <p:nvPr/>
        </p:nvCxnSpPr>
        <p:spPr>
          <a:xfrm>
            <a:off x="5136765" y="3486150"/>
            <a:ext cx="452400" cy="0"/>
          </a:xfrm>
          <a:prstGeom prst="straightConnector1">
            <a:avLst/>
          </a:prstGeom>
          <a:noFill/>
          <a:ln w="28575" cap="flat" cmpd="sng">
            <a:solidFill>
              <a:srgbClr val="FFA800"/>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3"/>
        <p:cNvGrpSpPr/>
        <p:nvPr/>
      </p:nvGrpSpPr>
      <p:grpSpPr>
        <a:xfrm>
          <a:off x="0" y="0"/>
          <a:ext cx="0" cy="0"/>
          <a:chOff x="0" y="0"/>
          <a:chExt cx="0" cy="0"/>
        </a:xfrm>
      </p:grpSpPr>
      <p:sp>
        <p:nvSpPr>
          <p:cNvPr id="24" name="Google Shape;24;p4"/>
          <p:cNvSpPr/>
          <p:nvPr/>
        </p:nvSpPr>
        <p:spPr>
          <a:xfrm>
            <a:off x="100" y="-5800"/>
            <a:ext cx="9144000" cy="5149500"/>
          </a:xfrm>
          <a:prstGeom prst="rect">
            <a:avLst/>
          </a:prstGeom>
          <a:solidFill>
            <a:srgbClr val="325680">
              <a:alpha val="8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a:off x="0" y="-5925"/>
            <a:ext cx="9144000" cy="5149500"/>
          </a:xfrm>
          <a:prstGeom prst="frame">
            <a:avLst>
              <a:gd name="adj1" fmla="val 5041"/>
            </a:avLst>
          </a:prstGeom>
          <a:solidFill>
            <a:srgbClr val="FFA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p:nvPr/>
        </p:nvSpPr>
        <p:spPr>
          <a:xfrm>
            <a:off x="4303650" y="0"/>
            <a:ext cx="536700" cy="886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p:nvPr/>
        </p:nvSpPr>
        <p:spPr>
          <a:xfrm>
            <a:off x="3593400" y="208667"/>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6000" b="1">
                <a:solidFill>
                  <a:srgbClr val="294667"/>
                </a:solidFill>
              </a:rPr>
              <a:t>“</a:t>
            </a:r>
            <a:endParaRPr sz="6000" b="1">
              <a:solidFill>
                <a:srgbClr val="294667"/>
              </a:solidFill>
            </a:endParaRPr>
          </a:p>
        </p:txBody>
      </p:sp>
      <p:sp>
        <p:nvSpPr>
          <p:cNvPr id="28" name="Google Shape;28;p4"/>
          <p:cNvSpPr/>
          <p:nvPr/>
        </p:nvSpPr>
        <p:spPr>
          <a:xfrm>
            <a:off x="4303650" y="4607000"/>
            <a:ext cx="536700" cy="536700"/>
          </a:xfrm>
          <a:prstGeom prst="rect">
            <a:avLst/>
          </a:prstGeom>
          <a:solidFill>
            <a:srgbClr val="2946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txBox="1">
            <a:spLocks noGrp="1"/>
          </p:cNvSpPr>
          <p:nvPr>
            <p:ph type="body" idx="1"/>
          </p:nvPr>
        </p:nvSpPr>
        <p:spPr>
          <a:xfrm>
            <a:off x="1616475" y="1393325"/>
            <a:ext cx="5911200" cy="3003600"/>
          </a:xfrm>
          <a:prstGeom prst="rect">
            <a:avLst/>
          </a:prstGeom>
        </p:spPr>
        <p:txBody>
          <a:bodyPr spcFirstLastPara="1" wrap="square" lIns="91425" tIns="91425" rIns="91425" bIns="91425" anchor="t" anchorCtr="0"/>
          <a:lstStyle>
            <a:lvl1pPr marL="457200" lvl="0" indent="-419100" algn="ctr" rtl="0">
              <a:spcBef>
                <a:spcPts val="600"/>
              </a:spcBef>
              <a:spcAft>
                <a:spcPts val="0"/>
              </a:spcAft>
              <a:buClr>
                <a:srgbClr val="FFFFFF"/>
              </a:buClr>
              <a:buSzPts val="3000"/>
              <a:buChar char="▫"/>
              <a:defRPr sz="3000" b="1">
                <a:solidFill>
                  <a:srgbClr val="FFFFFF"/>
                </a:solidFill>
              </a:defRPr>
            </a:lvl1pPr>
            <a:lvl2pPr marL="914400" lvl="1" indent="-419100" algn="ctr" rtl="0">
              <a:spcBef>
                <a:spcPts val="0"/>
              </a:spcBef>
              <a:spcAft>
                <a:spcPts val="0"/>
              </a:spcAft>
              <a:buClr>
                <a:srgbClr val="FFFFFF"/>
              </a:buClr>
              <a:buSzPts val="3000"/>
              <a:buChar char="▪"/>
              <a:defRPr sz="3000" b="1">
                <a:solidFill>
                  <a:srgbClr val="FFFFFF"/>
                </a:solidFill>
              </a:defRPr>
            </a:lvl2pPr>
            <a:lvl3pPr marL="1371600" lvl="2" indent="-419100" algn="ctr" rtl="0">
              <a:spcBef>
                <a:spcPts val="0"/>
              </a:spcBef>
              <a:spcAft>
                <a:spcPts val="0"/>
              </a:spcAft>
              <a:buClr>
                <a:srgbClr val="FFFFFF"/>
              </a:buClr>
              <a:buSzPts val="3000"/>
              <a:buChar char="▫"/>
              <a:defRPr sz="3000" b="1">
                <a:solidFill>
                  <a:srgbClr val="FFFFFF"/>
                </a:solidFill>
              </a:defRPr>
            </a:lvl3pPr>
            <a:lvl4pPr marL="1828800" lvl="3" indent="-419100" algn="ctr" rtl="0">
              <a:spcBef>
                <a:spcPts val="0"/>
              </a:spcBef>
              <a:spcAft>
                <a:spcPts val="0"/>
              </a:spcAft>
              <a:buClr>
                <a:srgbClr val="FFFFFF"/>
              </a:buClr>
              <a:buSzPts val="3000"/>
              <a:buChar char="▪"/>
              <a:defRPr sz="3000" b="1">
                <a:solidFill>
                  <a:srgbClr val="FFFFFF"/>
                </a:solidFill>
              </a:defRPr>
            </a:lvl4pPr>
            <a:lvl5pPr marL="2286000" lvl="4" indent="-419100" algn="ctr" rtl="0">
              <a:spcBef>
                <a:spcPts val="0"/>
              </a:spcBef>
              <a:spcAft>
                <a:spcPts val="0"/>
              </a:spcAft>
              <a:buClr>
                <a:srgbClr val="FFFFFF"/>
              </a:buClr>
              <a:buSzPts val="3000"/>
              <a:buChar char="▫"/>
              <a:defRPr sz="3000" b="1">
                <a:solidFill>
                  <a:srgbClr val="FFFFFF"/>
                </a:solidFill>
              </a:defRPr>
            </a:lvl5pPr>
            <a:lvl6pPr marL="2743200" lvl="5" indent="-419100" algn="ctr" rtl="0">
              <a:spcBef>
                <a:spcPts val="0"/>
              </a:spcBef>
              <a:spcAft>
                <a:spcPts val="0"/>
              </a:spcAft>
              <a:buClr>
                <a:srgbClr val="FFFFFF"/>
              </a:buClr>
              <a:buSzPts val="3000"/>
              <a:buChar char="▪"/>
              <a:defRPr sz="3000" b="1">
                <a:solidFill>
                  <a:srgbClr val="FFFFFF"/>
                </a:solidFill>
              </a:defRPr>
            </a:lvl6pPr>
            <a:lvl7pPr marL="3200400" lvl="6" indent="-419100" algn="ctr" rtl="0">
              <a:spcBef>
                <a:spcPts val="0"/>
              </a:spcBef>
              <a:spcAft>
                <a:spcPts val="0"/>
              </a:spcAft>
              <a:buClr>
                <a:srgbClr val="FFFFFF"/>
              </a:buClr>
              <a:buSzPts val="3000"/>
              <a:buChar char="▫"/>
              <a:defRPr sz="3000" b="1">
                <a:solidFill>
                  <a:srgbClr val="FFFFFF"/>
                </a:solidFill>
              </a:defRPr>
            </a:lvl7pPr>
            <a:lvl8pPr marL="3657600" lvl="7" indent="-419100" algn="ctr" rtl="0">
              <a:spcBef>
                <a:spcPts val="0"/>
              </a:spcBef>
              <a:spcAft>
                <a:spcPts val="0"/>
              </a:spcAft>
              <a:buClr>
                <a:srgbClr val="FFFFFF"/>
              </a:buClr>
              <a:buSzPts val="3000"/>
              <a:buChar char="▪"/>
              <a:defRPr sz="3000" b="1">
                <a:solidFill>
                  <a:srgbClr val="FFFFFF"/>
                </a:solidFill>
              </a:defRPr>
            </a:lvl8pPr>
            <a:lvl9pPr marL="4114800" lvl="8" indent="-419100" algn="ctr">
              <a:spcBef>
                <a:spcPts val="0"/>
              </a:spcBef>
              <a:spcAft>
                <a:spcPts val="0"/>
              </a:spcAft>
              <a:buClr>
                <a:srgbClr val="FFFFFF"/>
              </a:buClr>
              <a:buSzPts val="3000"/>
              <a:buChar char="▫"/>
              <a:defRPr sz="3000" b="1">
                <a:solidFill>
                  <a:srgbClr val="FFFFFF"/>
                </a:solidFill>
              </a:defRPr>
            </a:lvl9pPr>
          </a:lstStyle>
          <a:p>
            <a:endParaRPr/>
          </a:p>
        </p:txBody>
      </p:sp>
      <p:sp>
        <p:nvSpPr>
          <p:cNvPr id="30" name="Google Shape;30;p4"/>
          <p:cNvSpPr txBox="1">
            <a:spLocks noGrp="1"/>
          </p:cNvSpPr>
          <p:nvPr>
            <p:ph type="sldNum" idx="12"/>
          </p:nvPr>
        </p:nvSpPr>
        <p:spPr>
          <a:xfrm>
            <a:off x="265275" y="4607475"/>
            <a:ext cx="8616900" cy="536700"/>
          </a:xfrm>
          <a:prstGeom prst="rect">
            <a:avLst/>
          </a:prstGeom>
        </p:spPr>
        <p:txBody>
          <a:bodyPr spcFirstLastPara="1" wrap="square" lIns="91425" tIns="91425" rIns="91425" bIns="91425" anchor="ctr" anchorCtr="0">
            <a:noAutofit/>
          </a:bodyPr>
          <a:lstStyle>
            <a:lvl1pPr lvl="0" algn="ctr">
              <a:buNone/>
              <a:defRPr>
                <a:solidFill>
                  <a:srgbClr val="FFFFFF"/>
                </a:solidFill>
              </a:defRPr>
            </a:lvl1pPr>
            <a:lvl2pPr lvl="1" algn="ctr">
              <a:buNone/>
              <a:defRPr>
                <a:solidFill>
                  <a:srgbClr val="FFFFFF"/>
                </a:solidFill>
              </a:defRPr>
            </a:lvl2pPr>
            <a:lvl3pPr lvl="2" algn="ctr">
              <a:buNone/>
              <a:defRPr>
                <a:solidFill>
                  <a:srgbClr val="FFFFFF"/>
                </a:solidFill>
              </a:defRPr>
            </a:lvl3pPr>
            <a:lvl4pPr lvl="3" algn="ctr">
              <a:buNone/>
              <a:defRPr>
                <a:solidFill>
                  <a:srgbClr val="FFFFFF"/>
                </a:solidFill>
              </a:defRPr>
            </a:lvl4pPr>
            <a:lvl5pPr lvl="4" algn="ctr">
              <a:buNone/>
              <a:defRPr>
                <a:solidFill>
                  <a:srgbClr val="FFFFFF"/>
                </a:solidFill>
              </a:defRPr>
            </a:lvl5pPr>
            <a:lvl6pPr lvl="5" algn="ctr">
              <a:buNone/>
              <a:defRPr>
                <a:solidFill>
                  <a:srgbClr val="FFFFFF"/>
                </a:solidFill>
              </a:defRPr>
            </a:lvl6pPr>
            <a:lvl7pPr lvl="6" algn="ctr">
              <a:buNone/>
              <a:defRPr>
                <a:solidFill>
                  <a:srgbClr val="FFFFFF"/>
                </a:solidFill>
              </a:defRPr>
            </a:lvl7pPr>
            <a:lvl8pPr lvl="7" algn="ctr">
              <a:buNone/>
              <a:defRPr>
                <a:solidFill>
                  <a:srgbClr val="FFFFFF"/>
                </a:solidFill>
              </a:defRPr>
            </a:lvl8pPr>
            <a:lvl9pPr lvl="8" algn="ctr">
              <a:buNone/>
              <a:defRPr>
                <a:solidFill>
                  <a:srgbClr val="FFFFFF"/>
                </a:solidFill>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Half - Text right" type="tx">
  <p:cSld name="TITLE_AND_BODY">
    <p:spTree>
      <p:nvGrpSpPr>
        <p:cNvPr id="1" name="Shape 31"/>
        <p:cNvGrpSpPr/>
        <p:nvPr/>
      </p:nvGrpSpPr>
      <p:grpSpPr>
        <a:xfrm>
          <a:off x="0" y="0"/>
          <a:ext cx="0" cy="0"/>
          <a:chOff x="0" y="0"/>
          <a:chExt cx="0" cy="0"/>
        </a:xfrm>
      </p:grpSpPr>
      <p:sp>
        <p:nvSpPr>
          <p:cNvPr id="32" name="Google Shape;32;p5"/>
          <p:cNvSpPr/>
          <p:nvPr/>
        </p:nvSpPr>
        <p:spPr>
          <a:xfrm>
            <a:off x="0" y="0"/>
            <a:ext cx="4572000" cy="5143500"/>
          </a:xfrm>
          <a:prstGeom prst="rect">
            <a:avLst/>
          </a:prstGeom>
          <a:solidFill>
            <a:srgbClr val="FFA800">
              <a:alpha val="8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a:off x="4572000" y="0"/>
            <a:ext cx="4572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txBox="1">
            <a:spLocks noGrp="1"/>
          </p:cNvSpPr>
          <p:nvPr>
            <p:ph type="title"/>
          </p:nvPr>
        </p:nvSpPr>
        <p:spPr>
          <a:xfrm>
            <a:off x="4994225" y="693650"/>
            <a:ext cx="3692400" cy="768900"/>
          </a:xfrm>
          <a:prstGeom prst="rect">
            <a:avLst/>
          </a:prstGeom>
        </p:spPr>
        <p:txBody>
          <a:bodyPr spcFirstLastPara="1" wrap="square" lIns="91425" tIns="91425" rIns="91425" bIns="91425" anchor="b" anchorCtr="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4994225" y="1585101"/>
            <a:ext cx="3692400" cy="3340800"/>
          </a:xfrm>
          <a:prstGeom prst="rect">
            <a:avLst/>
          </a:prstGeom>
        </p:spPr>
        <p:txBody>
          <a:bodyPr spcFirstLastPara="1" wrap="square" lIns="91425" tIns="91425" rIns="91425" bIns="91425" anchor="t" anchorCtr="0"/>
          <a:lstStyle>
            <a:lvl1pPr marL="457200" lvl="0" indent="-342900">
              <a:spcBef>
                <a:spcPts val="600"/>
              </a:spcBef>
              <a:spcAft>
                <a:spcPts val="0"/>
              </a:spcAft>
              <a:buClr>
                <a:srgbClr val="FFC200"/>
              </a:buClr>
              <a:buSzPts val="1800"/>
              <a:buChar char="▫"/>
              <a:defRPr/>
            </a:lvl1pPr>
            <a:lvl2pPr marL="914400" lvl="1" indent="-342900">
              <a:spcBef>
                <a:spcPts val="0"/>
              </a:spcBef>
              <a:spcAft>
                <a:spcPts val="0"/>
              </a:spcAft>
              <a:buClr>
                <a:srgbClr val="FFC200"/>
              </a:buClr>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cxnSp>
        <p:nvCxnSpPr>
          <p:cNvPr id="36" name="Google Shape;36;p5"/>
          <p:cNvCxnSpPr/>
          <p:nvPr/>
        </p:nvCxnSpPr>
        <p:spPr>
          <a:xfrm>
            <a:off x="5102787" y="1519975"/>
            <a:ext cx="452400" cy="0"/>
          </a:xfrm>
          <a:prstGeom prst="straightConnector1">
            <a:avLst/>
          </a:prstGeom>
          <a:noFill/>
          <a:ln w="28575" cap="flat" cmpd="sng">
            <a:solidFill>
              <a:srgbClr val="294667"/>
            </a:solidFill>
            <a:prstDash val="solid"/>
            <a:round/>
            <a:headEnd type="none" w="med" len="med"/>
            <a:tailEnd type="none" w="med" len="med"/>
          </a:ln>
        </p:spPr>
      </p:cxnSp>
      <p:sp>
        <p:nvSpPr>
          <p:cNvPr id="37" name="Google Shape;37;p5"/>
          <p:cNvSpPr/>
          <p:nvPr/>
        </p:nvSpPr>
        <p:spPr>
          <a:xfrm>
            <a:off x="0" y="0"/>
            <a:ext cx="536700" cy="536700"/>
          </a:xfrm>
          <a:prstGeom prst="rect">
            <a:avLst/>
          </a:prstGeom>
          <a:solidFill>
            <a:srgbClr val="2946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txBox="1">
            <a:spLocks noGrp="1"/>
          </p:cNvSpPr>
          <p:nvPr>
            <p:ph type="sldNum" idx="12"/>
          </p:nvPr>
        </p:nvSpPr>
        <p:spPr>
          <a:xfrm>
            <a:off x="-6000" y="0"/>
            <a:ext cx="548700" cy="536700"/>
          </a:xfrm>
          <a:prstGeom prst="rect">
            <a:avLst/>
          </a:prstGeom>
          <a:ln>
            <a:noFill/>
          </a:ln>
        </p:spPr>
        <p:txBody>
          <a:bodyPr spcFirstLastPara="1" wrap="square" lIns="91425" tIns="91425" rIns="91425" bIns="91425" anchor="ctr" anchorCtr="0">
            <a:noAutofit/>
          </a:bodyPr>
          <a:lstStyle>
            <a:lvl1pPr lvl="0" algn="ctr">
              <a:buNone/>
              <a:defRPr>
                <a:solidFill>
                  <a:srgbClr val="FFFFFF"/>
                </a:solidFill>
              </a:defRPr>
            </a:lvl1pPr>
            <a:lvl2pPr lvl="1" algn="ctr">
              <a:buNone/>
              <a:defRPr>
                <a:solidFill>
                  <a:srgbClr val="FFFFFF"/>
                </a:solidFill>
              </a:defRPr>
            </a:lvl2pPr>
            <a:lvl3pPr lvl="2" algn="ctr">
              <a:buNone/>
              <a:defRPr>
                <a:solidFill>
                  <a:srgbClr val="FFFFFF"/>
                </a:solidFill>
              </a:defRPr>
            </a:lvl3pPr>
            <a:lvl4pPr lvl="3" algn="ctr">
              <a:buNone/>
              <a:defRPr>
                <a:solidFill>
                  <a:srgbClr val="FFFFFF"/>
                </a:solidFill>
              </a:defRPr>
            </a:lvl4pPr>
            <a:lvl5pPr lvl="4" algn="ctr">
              <a:buNone/>
              <a:defRPr>
                <a:solidFill>
                  <a:srgbClr val="FFFFFF"/>
                </a:solidFill>
              </a:defRPr>
            </a:lvl5pPr>
            <a:lvl6pPr lvl="5" algn="ctr">
              <a:buNone/>
              <a:defRPr>
                <a:solidFill>
                  <a:srgbClr val="FFFFFF"/>
                </a:solidFill>
              </a:defRPr>
            </a:lvl6pPr>
            <a:lvl7pPr lvl="6" algn="ctr">
              <a:buNone/>
              <a:defRPr>
                <a:solidFill>
                  <a:srgbClr val="FFFFFF"/>
                </a:solidFill>
              </a:defRPr>
            </a:lvl7pPr>
            <a:lvl8pPr lvl="7" algn="ctr">
              <a:buNone/>
              <a:defRPr>
                <a:solidFill>
                  <a:srgbClr val="FFFFFF"/>
                </a:solidFill>
              </a:defRPr>
            </a:lvl8pPr>
            <a:lvl9pPr lvl="8" algn="ctr">
              <a:buNone/>
              <a:defRPr>
                <a:solidFill>
                  <a:srgbClr val="FFFFFF"/>
                </a:solidFill>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Half - Text left">
  <p:cSld name="TITLE_AND_BODY_1">
    <p:spTree>
      <p:nvGrpSpPr>
        <p:cNvPr id="1" name="Shape 39"/>
        <p:cNvGrpSpPr/>
        <p:nvPr/>
      </p:nvGrpSpPr>
      <p:grpSpPr>
        <a:xfrm>
          <a:off x="0" y="0"/>
          <a:ext cx="0" cy="0"/>
          <a:chOff x="0" y="0"/>
          <a:chExt cx="0" cy="0"/>
        </a:xfrm>
      </p:grpSpPr>
      <p:sp>
        <p:nvSpPr>
          <p:cNvPr id="40" name="Google Shape;40;p6"/>
          <p:cNvSpPr/>
          <p:nvPr/>
        </p:nvSpPr>
        <p:spPr>
          <a:xfrm>
            <a:off x="0" y="0"/>
            <a:ext cx="4572000" cy="5143500"/>
          </a:xfrm>
          <a:prstGeom prst="rect">
            <a:avLst/>
          </a:prstGeom>
          <a:solidFill>
            <a:srgbClr val="FFA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6"/>
          <p:cNvSpPr/>
          <p:nvPr/>
        </p:nvSpPr>
        <p:spPr>
          <a:xfrm>
            <a:off x="4572000" y="0"/>
            <a:ext cx="4572000" cy="5143500"/>
          </a:xfrm>
          <a:prstGeom prst="rect">
            <a:avLst/>
          </a:prstGeom>
          <a:solidFill>
            <a:srgbClr val="325680">
              <a:alpha val="8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6"/>
          <p:cNvSpPr txBox="1">
            <a:spLocks noGrp="1"/>
          </p:cNvSpPr>
          <p:nvPr>
            <p:ph type="title"/>
          </p:nvPr>
        </p:nvSpPr>
        <p:spPr>
          <a:xfrm>
            <a:off x="433768" y="693650"/>
            <a:ext cx="3692400" cy="768900"/>
          </a:xfrm>
          <a:prstGeom prst="rect">
            <a:avLst/>
          </a:prstGeom>
        </p:spPr>
        <p:txBody>
          <a:bodyPr spcFirstLastPara="1" wrap="square" lIns="91425" tIns="91425" rIns="91425" bIns="91425" anchor="b" anchorCtr="0"/>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3" name="Google Shape;43;p6"/>
          <p:cNvSpPr txBox="1">
            <a:spLocks noGrp="1"/>
          </p:cNvSpPr>
          <p:nvPr>
            <p:ph type="body" idx="1"/>
          </p:nvPr>
        </p:nvSpPr>
        <p:spPr>
          <a:xfrm>
            <a:off x="433768" y="1585101"/>
            <a:ext cx="3692400" cy="3340800"/>
          </a:xfrm>
          <a:prstGeom prst="rect">
            <a:avLst/>
          </a:prstGeom>
        </p:spPr>
        <p:txBody>
          <a:bodyPr spcFirstLastPara="1" wrap="square" lIns="91425" tIns="91425" rIns="91425" bIns="91425" anchor="t" anchorCtr="0"/>
          <a:lstStyle>
            <a:lvl1pPr marL="457200" lvl="0" indent="-342900" rtl="0">
              <a:spcBef>
                <a:spcPts val="600"/>
              </a:spcBef>
              <a:spcAft>
                <a:spcPts val="0"/>
              </a:spcAft>
              <a:buClr>
                <a:srgbClr val="FFFFFF"/>
              </a:buClr>
              <a:buSzPts val="1800"/>
              <a:buChar char="▫"/>
              <a:defRPr>
                <a:solidFill>
                  <a:srgbClr val="FFFFFF"/>
                </a:solidFill>
              </a:defRPr>
            </a:lvl1pPr>
            <a:lvl2pPr marL="914400" lvl="1" indent="-342900" rtl="0">
              <a:spcBef>
                <a:spcPts val="0"/>
              </a:spcBef>
              <a:spcAft>
                <a:spcPts val="0"/>
              </a:spcAft>
              <a:buClr>
                <a:srgbClr val="FFFFFF"/>
              </a:buClr>
              <a:buSzPts val="1800"/>
              <a:buChar char="▪"/>
              <a:defRPr>
                <a:solidFill>
                  <a:srgbClr val="FFFFFF"/>
                </a:solidFill>
              </a:defRPr>
            </a:lvl2pPr>
            <a:lvl3pPr marL="1371600" lvl="2" indent="-342900" rtl="0">
              <a:spcBef>
                <a:spcPts val="0"/>
              </a:spcBef>
              <a:spcAft>
                <a:spcPts val="0"/>
              </a:spcAft>
              <a:buClr>
                <a:srgbClr val="FFFFFF"/>
              </a:buClr>
              <a:buSzPts val="1800"/>
              <a:buChar char="▫"/>
              <a:defRPr>
                <a:solidFill>
                  <a:srgbClr val="FFFFFF"/>
                </a:solidFill>
              </a:defRPr>
            </a:lvl3pPr>
            <a:lvl4pPr marL="1828800" lvl="3" indent="-342900" rtl="0">
              <a:spcBef>
                <a:spcPts val="0"/>
              </a:spcBef>
              <a:spcAft>
                <a:spcPts val="0"/>
              </a:spcAft>
              <a:buClr>
                <a:srgbClr val="FFFFFF"/>
              </a:buClr>
              <a:buSzPts val="1800"/>
              <a:buChar char="▪"/>
              <a:defRPr>
                <a:solidFill>
                  <a:srgbClr val="FFFFFF"/>
                </a:solidFill>
              </a:defRPr>
            </a:lvl4pPr>
            <a:lvl5pPr marL="2286000" lvl="4" indent="-342900" rtl="0">
              <a:spcBef>
                <a:spcPts val="0"/>
              </a:spcBef>
              <a:spcAft>
                <a:spcPts val="0"/>
              </a:spcAft>
              <a:buClr>
                <a:srgbClr val="FFFFFF"/>
              </a:buClr>
              <a:buSzPts val="1800"/>
              <a:buChar char="▫"/>
              <a:defRPr>
                <a:solidFill>
                  <a:srgbClr val="FFFFFF"/>
                </a:solidFill>
              </a:defRPr>
            </a:lvl5pPr>
            <a:lvl6pPr marL="2743200" lvl="5" indent="-342900" rtl="0">
              <a:spcBef>
                <a:spcPts val="0"/>
              </a:spcBef>
              <a:spcAft>
                <a:spcPts val="0"/>
              </a:spcAft>
              <a:buClr>
                <a:srgbClr val="FFFFFF"/>
              </a:buClr>
              <a:buSzPts val="1800"/>
              <a:buChar char="▪"/>
              <a:defRPr>
                <a:solidFill>
                  <a:srgbClr val="FFFFFF"/>
                </a:solidFill>
              </a:defRPr>
            </a:lvl6pPr>
            <a:lvl7pPr marL="3200400" lvl="6" indent="-342900" rtl="0">
              <a:spcBef>
                <a:spcPts val="0"/>
              </a:spcBef>
              <a:spcAft>
                <a:spcPts val="0"/>
              </a:spcAft>
              <a:buClr>
                <a:srgbClr val="FFFFFF"/>
              </a:buClr>
              <a:buSzPts val="1800"/>
              <a:buChar char="▫"/>
              <a:defRPr>
                <a:solidFill>
                  <a:srgbClr val="FFFFFF"/>
                </a:solidFill>
              </a:defRPr>
            </a:lvl7pPr>
            <a:lvl8pPr marL="3657600" lvl="7" indent="-342900" rtl="0">
              <a:spcBef>
                <a:spcPts val="0"/>
              </a:spcBef>
              <a:spcAft>
                <a:spcPts val="0"/>
              </a:spcAft>
              <a:buClr>
                <a:srgbClr val="FFFFFF"/>
              </a:buClr>
              <a:buSzPts val="1800"/>
              <a:buChar char="▪"/>
              <a:defRPr>
                <a:solidFill>
                  <a:srgbClr val="FFFFFF"/>
                </a:solidFill>
              </a:defRPr>
            </a:lvl8pPr>
            <a:lvl9pPr marL="4114800" lvl="8" indent="-342900" rtl="0">
              <a:spcBef>
                <a:spcPts val="0"/>
              </a:spcBef>
              <a:spcAft>
                <a:spcPts val="0"/>
              </a:spcAft>
              <a:buClr>
                <a:srgbClr val="FFFFFF"/>
              </a:buClr>
              <a:buSzPts val="1800"/>
              <a:buChar char="▫"/>
              <a:defRPr>
                <a:solidFill>
                  <a:srgbClr val="FFFFFF"/>
                </a:solidFill>
              </a:defRPr>
            </a:lvl9pPr>
          </a:lstStyle>
          <a:p>
            <a:endParaRPr/>
          </a:p>
        </p:txBody>
      </p:sp>
      <p:cxnSp>
        <p:nvCxnSpPr>
          <p:cNvPr id="44" name="Google Shape;44;p6"/>
          <p:cNvCxnSpPr/>
          <p:nvPr/>
        </p:nvCxnSpPr>
        <p:spPr>
          <a:xfrm>
            <a:off x="542330" y="1519975"/>
            <a:ext cx="452400" cy="0"/>
          </a:xfrm>
          <a:prstGeom prst="straightConnector1">
            <a:avLst/>
          </a:prstGeom>
          <a:noFill/>
          <a:ln w="28575" cap="flat" cmpd="sng">
            <a:solidFill>
              <a:srgbClr val="294667"/>
            </a:solidFill>
            <a:prstDash val="solid"/>
            <a:round/>
            <a:headEnd type="none" w="med" len="med"/>
            <a:tailEnd type="none" w="med" len="med"/>
          </a:ln>
        </p:spPr>
      </p:cxnSp>
      <p:sp>
        <p:nvSpPr>
          <p:cNvPr id="45" name="Google Shape;45;p6"/>
          <p:cNvSpPr/>
          <p:nvPr/>
        </p:nvSpPr>
        <p:spPr>
          <a:xfrm>
            <a:off x="0" y="0"/>
            <a:ext cx="536700" cy="536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txBox="1">
            <a:spLocks noGrp="1"/>
          </p:cNvSpPr>
          <p:nvPr>
            <p:ph type="sldNum" idx="12"/>
          </p:nvPr>
        </p:nvSpPr>
        <p:spPr>
          <a:xfrm>
            <a:off x="-6000" y="0"/>
            <a:ext cx="548700" cy="536700"/>
          </a:xfrm>
          <a:prstGeom prst="rect">
            <a:avLst/>
          </a:prstGeom>
          <a:noFill/>
          <a:ln>
            <a:noFill/>
          </a:ln>
        </p:spPr>
        <p:txBody>
          <a:bodyPr spcFirstLastPara="1" wrap="square" lIns="91425" tIns="91425" rIns="91425" bIns="91425" anchor="ctr" anchorCtr="0">
            <a:noAutofit/>
          </a:bodyPr>
          <a:lstStyle>
            <a:lvl1pPr lvl="0" algn="ctr" rtl="0">
              <a:buNone/>
              <a:defRPr>
                <a:solidFill>
                  <a:srgbClr val="294667"/>
                </a:solidFill>
              </a:defRPr>
            </a:lvl1pPr>
            <a:lvl2pPr lvl="1" algn="ctr" rtl="0">
              <a:buNone/>
              <a:defRPr>
                <a:solidFill>
                  <a:srgbClr val="294667"/>
                </a:solidFill>
              </a:defRPr>
            </a:lvl2pPr>
            <a:lvl3pPr lvl="2" algn="ctr" rtl="0">
              <a:buNone/>
              <a:defRPr>
                <a:solidFill>
                  <a:srgbClr val="294667"/>
                </a:solidFill>
              </a:defRPr>
            </a:lvl3pPr>
            <a:lvl4pPr lvl="3" algn="ctr" rtl="0">
              <a:buNone/>
              <a:defRPr>
                <a:solidFill>
                  <a:srgbClr val="294667"/>
                </a:solidFill>
              </a:defRPr>
            </a:lvl4pPr>
            <a:lvl5pPr lvl="4" algn="ctr" rtl="0">
              <a:buNone/>
              <a:defRPr>
                <a:solidFill>
                  <a:srgbClr val="294667"/>
                </a:solidFill>
              </a:defRPr>
            </a:lvl5pPr>
            <a:lvl6pPr lvl="5" algn="ctr" rtl="0">
              <a:buNone/>
              <a:defRPr>
                <a:solidFill>
                  <a:srgbClr val="294667"/>
                </a:solidFill>
              </a:defRPr>
            </a:lvl6pPr>
            <a:lvl7pPr lvl="6" algn="ctr" rtl="0">
              <a:buNone/>
              <a:defRPr>
                <a:solidFill>
                  <a:srgbClr val="294667"/>
                </a:solidFill>
              </a:defRPr>
            </a:lvl7pPr>
            <a:lvl8pPr lvl="7" algn="ctr" rtl="0">
              <a:buNone/>
              <a:defRPr>
                <a:solidFill>
                  <a:srgbClr val="294667"/>
                </a:solidFill>
              </a:defRPr>
            </a:lvl8pPr>
            <a:lvl9pPr lvl="8" algn="ctr" rtl="0">
              <a:buNone/>
              <a:defRPr>
                <a:solidFill>
                  <a:srgbClr val="294667"/>
                </a:solidFill>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ird - 2 columns right" type="twoColTx">
  <p:cSld name="TITLE_AND_TWO_COLUMNS">
    <p:spTree>
      <p:nvGrpSpPr>
        <p:cNvPr id="1" name="Shape 47"/>
        <p:cNvGrpSpPr/>
        <p:nvPr/>
      </p:nvGrpSpPr>
      <p:grpSpPr>
        <a:xfrm>
          <a:off x="0" y="0"/>
          <a:ext cx="0" cy="0"/>
          <a:chOff x="0" y="0"/>
          <a:chExt cx="0" cy="0"/>
        </a:xfrm>
      </p:grpSpPr>
      <p:sp>
        <p:nvSpPr>
          <p:cNvPr id="48" name="Google Shape;48;p7"/>
          <p:cNvSpPr/>
          <p:nvPr/>
        </p:nvSpPr>
        <p:spPr>
          <a:xfrm>
            <a:off x="0" y="0"/>
            <a:ext cx="3044100" cy="5143500"/>
          </a:xfrm>
          <a:prstGeom prst="rect">
            <a:avLst/>
          </a:prstGeom>
          <a:solidFill>
            <a:srgbClr val="FFA800">
              <a:alpha val="8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7"/>
          <p:cNvSpPr/>
          <p:nvPr/>
        </p:nvSpPr>
        <p:spPr>
          <a:xfrm>
            <a:off x="3043975" y="0"/>
            <a:ext cx="60999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7"/>
          <p:cNvSpPr/>
          <p:nvPr/>
        </p:nvSpPr>
        <p:spPr>
          <a:xfrm>
            <a:off x="0" y="0"/>
            <a:ext cx="536700" cy="536700"/>
          </a:xfrm>
          <a:prstGeom prst="rect">
            <a:avLst/>
          </a:prstGeom>
          <a:solidFill>
            <a:srgbClr val="2946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txBox="1">
            <a:spLocks noGrp="1"/>
          </p:cNvSpPr>
          <p:nvPr>
            <p:ph type="title"/>
          </p:nvPr>
        </p:nvSpPr>
        <p:spPr>
          <a:xfrm>
            <a:off x="3468200" y="796375"/>
            <a:ext cx="5218800" cy="669300"/>
          </a:xfrm>
          <a:prstGeom prst="rect">
            <a:avLst/>
          </a:prstGeom>
        </p:spPr>
        <p:txBody>
          <a:bodyPr spcFirstLastPara="1" wrap="square" lIns="91425" tIns="91425" rIns="91425" bIns="91425" anchor="b" anchorCtr="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7"/>
          <p:cNvSpPr txBox="1">
            <a:spLocks noGrp="1"/>
          </p:cNvSpPr>
          <p:nvPr>
            <p:ph type="body" idx="1"/>
          </p:nvPr>
        </p:nvSpPr>
        <p:spPr>
          <a:xfrm>
            <a:off x="3467825" y="1614875"/>
            <a:ext cx="2532900" cy="3158700"/>
          </a:xfrm>
          <a:prstGeom prst="rect">
            <a:avLst/>
          </a:prstGeom>
        </p:spPr>
        <p:txBody>
          <a:bodyPr spcFirstLastPara="1" wrap="square" lIns="91425" tIns="91425" rIns="91425" bIns="91425" anchor="t" anchorCtr="0"/>
          <a:lstStyle>
            <a:lvl1pPr marL="457200" lvl="0" indent="-317500">
              <a:spcBef>
                <a:spcPts val="60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53" name="Google Shape;53;p7"/>
          <p:cNvSpPr txBox="1">
            <a:spLocks noGrp="1"/>
          </p:cNvSpPr>
          <p:nvPr>
            <p:ph type="body" idx="2"/>
          </p:nvPr>
        </p:nvSpPr>
        <p:spPr>
          <a:xfrm>
            <a:off x="6153578" y="1614875"/>
            <a:ext cx="2532900" cy="3158700"/>
          </a:xfrm>
          <a:prstGeom prst="rect">
            <a:avLst/>
          </a:prstGeom>
        </p:spPr>
        <p:txBody>
          <a:bodyPr spcFirstLastPara="1" wrap="square" lIns="91425" tIns="91425" rIns="91425" bIns="91425" anchor="t" anchorCtr="0"/>
          <a:lstStyle>
            <a:lvl1pPr marL="457200" lvl="0" indent="-317500">
              <a:spcBef>
                <a:spcPts val="60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54" name="Google Shape;54;p7"/>
          <p:cNvSpPr txBox="1">
            <a:spLocks noGrp="1"/>
          </p:cNvSpPr>
          <p:nvPr>
            <p:ph type="sldNum" idx="12"/>
          </p:nvPr>
        </p:nvSpPr>
        <p:spPr>
          <a:xfrm>
            <a:off x="-6000" y="0"/>
            <a:ext cx="548700" cy="536700"/>
          </a:xfrm>
          <a:prstGeom prst="rect">
            <a:avLst/>
          </a:prstGeom>
        </p:spPr>
        <p:txBody>
          <a:bodyPr spcFirstLastPara="1" wrap="square" lIns="91425" tIns="91425" rIns="91425" bIns="91425" anchor="ctr" anchorCtr="0">
            <a:noAutofit/>
          </a:bodyPr>
          <a:lstStyle>
            <a:lvl1pPr lvl="0" algn="ctr">
              <a:buNone/>
              <a:defRPr>
                <a:solidFill>
                  <a:srgbClr val="FFFFFF"/>
                </a:solidFill>
              </a:defRPr>
            </a:lvl1pPr>
            <a:lvl2pPr lvl="1" algn="ctr">
              <a:buNone/>
              <a:defRPr>
                <a:solidFill>
                  <a:srgbClr val="FFFFFF"/>
                </a:solidFill>
              </a:defRPr>
            </a:lvl2pPr>
            <a:lvl3pPr lvl="2" algn="ctr">
              <a:buNone/>
              <a:defRPr>
                <a:solidFill>
                  <a:srgbClr val="FFFFFF"/>
                </a:solidFill>
              </a:defRPr>
            </a:lvl3pPr>
            <a:lvl4pPr lvl="3" algn="ctr">
              <a:buNone/>
              <a:defRPr>
                <a:solidFill>
                  <a:srgbClr val="FFFFFF"/>
                </a:solidFill>
              </a:defRPr>
            </a:lvl4pPr>
            <a:lvl5pPr lvl="4" algn="ctr">
              <a:buNone/>
              <a:defRPr>
                <a:solidFill>
                  <a:srgbClr val="FFFFFF"/>
                </a:solidFill>
              </a:defRPr>
            </a:lvl5pPr>
            <a:lvl6pPr lvl="5" algn="ctr">
              <a:buNone/>
              <a:defRPr>
                <a:solidFill>
                  <a:srgbClr val="FFFFFF"/>
                </a:solidFill>
              </a:defRPr>
            </a:lvl6pPr>
            <a:lvl7pPr lvl="6" algn="ctr">
              <a:buNone/>
              <a:defRPr>
                <a:solidFill>
                  <a:srgbClr val="FFFFFF"/>
                </a:solidFill>
              </a:defRPr>
            </a:lvl7pPr>
            <a:lvl8pPr lvl="7" algn="ctr">
              <a:buNone/>
              <a:defRPr>
                <a:solidFill>
                  <a:srgbClr val="FFFFFF"/>
                </a:solidFill>
              </a:defRPr>
            </a:lvl8pPr>
            <a:lvl9pPr lvl="8" algn="ctr">
              <a:buNone/>
              <a:defRPr>
                <a:solidFill>
                  <a:srgbClr val="FFFFFF"/>
                </a:solidFill>
              </a:defRPr>
            </a:lvl9pPr>
          </a:lstStyle>
          <a:p>
            <a:pPr marL="0" lvl="0" indent="0" algn="ctr" rtl="0">
              <a:spcBef>
                <a:spcPts val="0"/>
              </a:spcBef>
              <a:spcAft>
                <a:spcPts val="0"/>
              </a:spcAft>
              <a:buNone/>
            </a:pPr>
            <a:fld id="{00000000-1234-1234-1234-123412341234}" type="slidenum">
              <a:rPr lang="en"/>
              <a:t>‹Nº›</a:t>
            </a:fld>
            <a:endParaRPr/>
          </a:p>
        </p:txBody>
      </p:sp>
      <p:cxnSp>
        <p:nvCxnSpPr>
          <p:cNvPr id="55" name="Google Shape;55;p7"/>
          <p:cNvCxnSpPr/>
          <p:nvPr/>
        </p:nvCxnSpPr>
        <p:spPr>
          <a:xfrm>
            <a:off x="3578787" y="1519975"/>
            <a:ext cx="452400" cy="0"/>
          </a:xfrm>
          <a:prstGeom prst="straightConnector1">
            <a:avLst/>
          </a:prstGeom>
          <a:noFill/>
          <a:ln w="28575" cap="flat" cmpd="sng">
            <a:solidFill>
              <a:srgbClr val="294667"/>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ird - 2 columns left">
  <p:cSld name="TITLE_AND_TWO_COLUMNS_2">
    <p:spTree>
      <p:nvGrpSpPr>
        <p:cNvPr id="1" name="Shape 56"/>
        <p:cNvGrpSpPr/>
        <p:nvPr/>
      </p:nvGrpSpPr>
      <p:grpSpPr>
        <a:xfrm>
          <a:off x="0" y="0"/>
          <a:ext cx="0" cy="0"/>
          <a:chOff x="0" y="0"/>
          <a:chExt cx="0" cy="0"/>
        </a:xfrm>
      </p:grpSpPr>
      <p:sp>
        <p:nvSpPr>
          <p:cNvPr id="57" name="Google Shape;57;p8"/>
          <p:cNvSpPr/>
          <p:nvPr/>
        </p:nvSpPr>
        <p:spPr>
          <a:xfrm flipH="1">
            <a:off x="6099775" y="0"/>
            <a:ext cx="3044100" cy="5143500"/>
          </a:xfrm>
          <a:prstGeom prst="rect">
            <a:avLst/>
          </a:prstGeom>
          <a:solidFill>
            <a:srgbClr val="325680">
              <a:alpha val="8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flipH="1">
            <a:off x="0" y="0"/>
            <a:ext cx="6099900" cy="5143500"/>
          </a:xfrm>
          <a:prstGeom prst="rect">
            <a:avLst/>
          </a:prstGeom>
          <a:solidFill>
            <a:srgbClr val="FFA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8"/>
          <p:cNvSpPr/>
          <p:nvPr/>
        </p:nvSpPr>
        <p:spPr>
          <a:xfrm>
            <a:off x="0" y="0"/>
            <a:ext cx="536700" cy="536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txBox="1">
            <a:spLocks noGrp="1"/>
          </p:cNvSpPr>
          <p:nvPr>
            <p:ph type="title"/>
          </p:nvPr>
        </p:nvSpPr>
        <p:spPr>
          <a:xfrm>
            <a:off x="434706" y="796375"/>
            <a:ext cx="5218800" cy="669300"/>
          </a:xfrm>
          <a:prstGeom prst="rect">
            <a:avLst/>
          </a:prstGeom>
        </p:spPr>
        <p:txBody>
          <a:bodyPr spcFirstLastPara="1" wrap="square" lIns="91425" tIns="91425" rIns="91425" bIns="91425" anchor="b" anchorCtr="0"/>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1" name="Google Shape;61;p8"/>
          <p:cNvSpPr txBox="1">
            <a:spLocks noGrp="1"/>
          </p:cNvSpPr>
          <p:nvPr>
            <p:ph type="body" idx="1"/>
          </p:nvPr>
        </p:nvSpPr>
        <p:spPr>
          <a:xfrm>
            <a:off x="434331" y="1614875"/>
            <a:ext cx="2532900" cy="3158700"/>
          </a:xfrm>
          <a:prstGeom prst="rect">
            <a:avLst/>
          </a:prstGeom>
        </p:spPr>
        <p:txBody>
          <a:bodyPr spcFirstLastPara="1" wrap="square" lIns="91425" tIns="91425" rIns="91425" bIns="91425" anchor="t" anchorCtr="0"/>
          <a:lstStyle>
            <a:lvl1pPr marL="457200" lvl="0" indent="-317500" rtl="0">
              <a:spcBef>
                <a:spcPts val="600"/>
              </a:spcBef>
              <a:spcAft>
                <a:spcPts val="0"/>
              </a:spcAft>
              <a:buClr>
                <a:srgbClr val="FFFFFF"/>
              </a:buClr>
              <a:buSzPts val="1400"/>
              <a:buChar char="▫"/>
              <a:defRPr sz="1400">
                <a:solidFill>
                  <a:srgbClr val="FFFFFF"/>
                </a:solidFill>
              </a:defRPr>
            </a:lvl1pPr>
            <a:lvl2pPr marL="914400" lvl="1" indent="-317500" rtl="0">
              <a:spcBef>
                <a:spcPts val="0"/>
              </a:spcBef>
              <a:spcAft>
                <a:spcPts val="0"/>
              </a:spcAft>
              <a:buClr>
                <a:srgbClr val="FFFFFF"/>
              </a:buClr>
              <a:buSzPts val="1400"/>
              <a:buChar char="▪"/>
              <a:defRPr sz="1400">
                <a:solidFill>
                  <a:srgbClr val="FFFFFF"/>
                </a:solidFill>
              </a:defRPr>
            </a:lvl2pPr>
            <a:lvl3pPr marL="1371600" lvl="2" indent="-317500" rtl="0">
              <a:spcBef>
                <a:spcPts val="0"/>
              </a:spcBef>
              <a:spcAft>
                <a:spcPts val="0"/>
              </a:spcAft>
              <a:buClr>
                <a:srgbClr val="FFFFFF"/>
              </a:buClr>
              <a:buSzPts val="1400"/>
              <a:buChar char="▫"/>
              <a:defRPr sz="1400">
                <a:solidFill>
                  <a:srgbClr val="FFFFFF"/>
                </a:solidFill>
              </a:defRPr>
            </a:lvl3pPr>
            <a:lvl4pPr marL="1828800" lvl="3" indent="-317500" rtl="0">
              <a:spcBef>
                <a:spcPts val="0"/>
              </a:spcBef>
              <a:spcAft>
                <a:spcPts val="0"/>
              </a:spcAft>
              <a:buClr>
                <a:srgbClr val="FFFFFF"/>
              </a:buClr>
              <a:buSzPts val="1400"/>
              <a:buChar char="▪"/>
              <a:defRPr sz="1400">
                <a:solidFill>
                  <a:srgbClr val="FFFFFF"/>
                </a:solidFill>
              </a:defRPr>
            </a:lvl4pPr>
            <a:lvl5pPr marL="2286000" lvl="4" indent="-317500" rtl="0">
              <a:spcBef>
                <a:spcPts val="0"/>
              </a:spcBef>
              <a:spcAft>
                <a:spcPts val="0"/>
              </a:spcAft>
              <a:buClr>
                <a:srgbClr val="FFFFFF"/>
              </a:buClr>
              <a:buSzPts val="1400"/>
              <a:buChar char="▫"/>
              <a:defRPr sz="1400">
                <a:solidFill>
                  <a:srgbClr val="FFFFFF"/>
                </a:solidFill>
              </a:defRPr>
            </a:lvl5pPr>
            <a:lvl6pPr marL="2743200" lvl="5" indent="-317500" rtl="0">
              <a:spcBef>
                <a:spcPts val="0"/>
              </a:spcBef>
              <a:spcAft>
                <a:spcPts val="0"/>
              </a:spcAft>
              <a:buClr>
                <a:srgbClr val="FFFFFF"/>
              </a:buClr>
              <a:buSzPts val="1400"/>
              <a:buChar char="▪"/>
              <a:defRPr sz="1400">
                <a:solidFill>
                  <a:srgbClr val="FFFFFF"/>
                </a:solidFill>
              </a:defRPr>
            </a:lvl6pPr>
            <a:lvl7pPr marL="3200400" lvl="6" indent="-317500" rtl="0">
              <a:spcBef>
                <a:spcPts val="0"/>
              </a:spcBef>
              <a:spcAft>
                <a:spcPts val="0"/>
              </a:spcAft>
              <a:buClr>
                <a:srgbClr val="FFFFFF"/>
              </a:buClr>
              <a:buSzPts val="1400"/>
              <a:buChar char="▫"/>
              <a:defRPr sz="1400">
                <a:solidFill>
                  <a:srgbClr val="FFFFFF"/>
                </a:solidFill>
              </a:defRPr>
            </a:lvl7pPr>
            <a:lvl8pPr marL="3657600" lvl="7" indent="-317500" rtl="0">
              <a:spcBef>
                <a:spcPts val="0"/>
              </a:spcBef>
              <a:spcAft>
                <a:spcPts val="0"/>
              </a:spcAft>
              <a:buClr>
                <a:srgbClr val="FFFFFF"/>
              </a:buClr>
              <a:buSzPts val="1400"/>
              <a:buChar char="▪"/>
              <a:defRPr sz="1400">
                <a:solidFill>
                  <a:srgbClr val="FFFFFF"/>
                </a:solidFill>
              </a:defRPr>
            </a:lvl8pPr>
            <a:lvl9pPr marL="4114800" lvl="8" indent="-317500" rtl="0">
              <a:spcBef>
                <a:spcPts val="0"/>
              </a:spcBef>
              <a:spcAft>
                <a:spcPts val="0"/>
              </a:spcAft>
              <a:buClr>
                <a:srgbClr val="FFFFFF"/>
              </a:buClr>
              <a:buSzPts val="1400"/>
              <a:buChar char="▫"/>
              <a:defRPr sz="1400">
                <a:solidFill>
                  <a:srgbClr val="FFFFFF"/>
                </a:solidFill>
              </a:defRPr>
            </a:lvl9pPr>
          </a:lstStyle>
          <a:p>
            <a:endParaRPr/>
          </a:p>
        </p:txBody>
      </p:sp>
      <p:sp>
        <p:nvSpPr>
          <p:cNvPr id="62" name="Google Shape;62;p8"/>
          <p:cNvSpPr txBox="1">
            <a:spLocks noGrp="1"/>
          </p:cNvSpPr>
          <p:nvPr>
            <p:ph type="body" idx="2"/>
          </p:nvPr>
        </p:nvSpPr>
        <p:spPr>
          <a:xfrm>
            <a:off x="3120084" y="1614875"/>
            <a:ext cx="2532900" cy="3158700"/>
          </a:xfrm>
          <a:prstGeom prst="rect">
            <a:avLst/>
          </a:prstGeom>
        </p:spPr>
        <p:txBody>
          <a:bodyPr spcFirstLastPara="1" wrap="square" lIns="91425" tIns="91425" rIns="91425" bIns="91425" anchor="t" anchorCtr="0"/>
          <a:lstStyle>
            <a:lvl1pPr marL="457200" lvl="0" indent="-317500" rtl="0">
              <a:spcBef>
                <a:spcPts val="600"/>
              </a:spcBef>
              <a:spcAft>
                <a:spcPts val="0"/>
              </a:spcAft>
              <a:buClr>
                <a:srgbClr val="FFFFFF"/>
              </a:buClr>
              <a:buSzPts val="1400"/>
              <a:buChar char="▫"/>
              <a:defRPr sz="1400">
                <a:solidFill>
                  <a:srgbClr val="FFFFFF"/>
                </a:solidFill>
              </a:defRPr>
            </a:lvl1pPr>
            <a:lvl2pPr marL="914400" lvl="1" indent="-317500" rtl="0">
              <a:spcBef>
                <a:spcPts val="0"/>
              </a:spcBef>
              <a:spcAft>
                <a:spcPts val="0"/>
              </a:spcAft>
              <a:buClr>
                <a:srgbClr val="FFFFFF"/>
              </a:buClr>
              <a:buSzPts val="1400"/>
              <a:buChar char="▪"/>
              <a:defRPr sz="1400">
                <a:solidFill>
                  <a:srgbClr val="FFFFFF"/>
                </a:solidFill>
              </a:defRPr>
            </a:lvl2pPr>
            <a:lvl3pPr marL="1371600" lvl="2" indent="-317500" rtl="0">
              <a:spcBef>
                <a:spcPts val="0"/>
              </a:spcBef>
              <a:spcAft>
                <a:spcPts val="0"/>
              </a:spcAft>
              <a:buClr>
                <a:srgbClr val="FFFFFF"/>
              </a:buClr>
              <a:buSzPts val="1400"/>
              <a:buChar char="▫"/>
              <a:defRPr sz="1400">
                <a:solidFill>
                  <a:srgbClr val="FFFFFF"/>
                </a:solidFill>
              </a:defRPr>
            </a:lvl3pPr>
            <a:lvl4pPr marL="1828800" lvl="3" indent="-317500" rtl="0">
              <a:spcBef>
                <a:spcPts val="0"/>
              </a:spcBef>
              <a:spcAft>
                <a:spcPts val="0"/>
              </a:spcAft>
              <a:buClr>
                <a:srgbClr val="FFFFFF"/>
              </a:buClr>
              <a:buSzPts val="1400"/>
              <a:buChar char="▪"/>
              <a:defRPr sz="1400">
                <a:solidFill>
                  <a:srgbClr val="FFFFFF"/>
                </a:solidFill>
              </a:defRPr>
            </a:lvl4pPr>
            <a:lvl5pPr marL="2286000" lvl="4" indent="-317500" rtl="0">
              <a:spcBef>
                <a:spcPts val="0"/>
              </a:spcBef>
              <a:spcAft>
                <a:spcPts val="0"/>
              </a:spcAft>
              <a:buClr>
                <a:srgbClr val="FFFFFF"/>
              </a:buClr>
              <a:buSzPts val="1400"/>
              <a:buChar char="▫"/>
              <a:defRPr sz="1400">
                <a:solidFill>
                  <a:srgbClr val="FFFFFF"/>
                </a:solidFill>
              </a:defRPr>
            </a:lvl5pPr>
            <a:lvl6pPr marL="2743200" lvl="5" indent="-317500" rtl="0">
              <a:spcBef>
                <a:spcPts val="0"/>
              </a:spcBef>
              <a:spcAft>
                <a:spcPts val="0"/>
              </a:spcAft>
              <a:buClr>
                <a:srgbClr val="FFFFFF"/>
              </a:buClr>
              <a:buSzPts val="1400"/>
              <a:buChar char="▪"/>
              <a:defRPr sz="1400">
                <a:solidFill>
                  <a:srgbClr val="FFFFFF"/>
                </a:solidFill>
              </a:defRPr>
            </a:lvl6pPr>
            <a:lvl7pPr marL="3200400" lvl="6" indent="-317500" rtl="0">
              <a:spcBef>
                <a:spcPts val="0"/>
              </a:spcBef>
              <a:spcAft>
                <a:spcPts val="0"/>
              </a:spcAft>
              <a:buClr>
                <a:srgbClr val="FFFFFF"/>
              </a:buClr>
              <a:buSzPts val="1400"/>
              <a:buChar char="▫"/>
              <a:defRPr sz="1400">
                <a:solidFill>
                  <a:srgbClr val="FFFFFF"/>
                </a:solidFill>
              </a:defRPr>
            </a:lvl7pPr>
            <a:lvl8pPr marL="3657600" lvl="7" indent="-317500" rtl="0">
              <a:spcBef>
                <a:spcPts val="0"/>
              </a:spcBef>
              <a:spcAft>
                <a:spcPts val="0"/>
              </a:spcAft>
              <a:buClr>
                <a:srgbClr val="FFFFFF"/>
              </a:buClr>
              <a:buSzPts val="1400"/>
              <a:buChar char="▪"/>
              <a:defRPr sz="1400">
                <a:solidFill>
                  <a:srgbClr val="FFFFFF"/>
                </a:solidFill>
              </a:defRPr>
            </a:lvl8pPr>
            <a:lvl9pPr marL="4114800" lvl="8" indent="-317500" rtl="0">
              <a:spcBef>
                <a:spcPts val="0"/>
              </a:spcBef>
              <a:spcAft>
                <a:spcPts val="0"/>
              </a:spcAft>
              <a:buClr>
                <a:srgbClr val="FFFFFF"/>
              </a:buClr>
              <a:buSzPts val="1400"/>
              <a:buChar char="▫"/>
              <a:defRPr sz="1400">
                <a:solidFill>
                  <a:srgbClr val="FFFFFF"/>
                </a:solidFill>
              </a:defRPr>
            </a:lvl9pPr>
          </a:lstStyle>
          <a:p>
            <a:endParaRPr/>
          </a:p>
        </p:txBody>
      </p:sp>
      <p:sp>
        <p:nvSpPr>
          <p:cNvPr id="63" name="Google Shape;63;p8"/>
          <p:cNvSpPr txBox="1">
            <a:spLocks noGrp="1"/>
          </p:cNvSpPr>
          <p:nvPr>
            <p:ph type="sldNum" idx="12"/>
          </p:nvPr>
        </p:nvSpPr>
        <p:spPr>
          <a:xfrm>
            <a:off x="-6000" y="0"/>
            <a:ext cx="548700" cy="536700"/>
          </a:xfrm>
          <a:prstGeom prst="rect">
            <a:avLst/>
          </a:prstGeom>
        </p:spPr>
        <p:txBody>
          <a:bodyPr spcFirstLastPara="1" wrap="square" lIns="91425" tIns="91425" rIns="91425" bIns="91425" anchor="ctr" anchorCtr="0">
            <a:noAutofit/>
          </a:bodyPr>
          <a:lstStyle>
            <a:lvl1pPr lvl="0" algn="ctr" rtl="0">
              <a:buNone/>
              <a:defRPr>
                <a:solidFill>
                  <a:srgbClr val="294667"/>
                </a:solidFill>
              </a:defRPr>
            </a:lvl1pPr>
            <a:lvl2pPr lvl="1" algn="ctr" rtl="0">
              <a:buNone/>
              <a:defRPr>
                <a:solidFill>
                  <a:srgbClr val="294667"/>
                </a:solidFill>
              </a:defRPr>
            </a:lvl2pPr>
            <a:lvl3pPr lvl="2" algn="ctr" rtl="0">
              <a:buNone/>
              <a:defRPr>
                <a:solidFill>
                  <a:srgbClr val="294667"/>
                </a:solidFill>
              </a:defRPr>
            </a:lvl3pPr>
            <a:lvl4pPr lvl="3" algn="ctr" rtl="0">
              <a:buNone/>
              <a:defRPr>
                <a:solidFill>
                  <a:srgbClr val="294667"/>
                </a:solidFill>
              </a:defRPr>
            </a:lvl4pPr>
            <a:lvl5pPr lvl="4" algn="ctr" rtl="0">
              <a:buNone/>
              <a:defRPr>
                <a:solidFill>
                  <a:srgbClr val="294667"/>
                </a:solidFill>
              </a:defRPr>
            </a:lvl5pPr>
            <a:lvl6pPr lvl="5" algn="ctr" rtl="0">
              <a:buNone/>
              <a:defRPr>
                <a:solidFill>
                  <a:srgbClr val="294667"/>
                </a:solidFill>
              </a:defRPr>
            </a:lvl6pPr>
            <a:lvl7pPr lvl="6" algn="ctr" rtl="0">
              <a:buNone/>
              <a:defRPr>
                <a:solidFill>
                  <a:srgbClr val="294667"/>
                </a:solidFill>
              </a:defRPr>
            </a:lvl7pPr>
            <a:lvl8pPr lvl="7" algn="ctr" rtl="0">
              <a:buNone/>
              <a:defRPr>
                <a:solidFill>
                  <a:srgbClr val="294667"/>
                </a:solidFill>
              </a:defRPr>
            </a:lvl8pPr>
            <a:lvl9pPr lvl="8" algn="ctr" rtl="0">
              <a:buNone/>
              <a:defRPr>
                <a:solidFill>
                  <a:srgbClr val="294667"/>
                </a:solidFill>
              </a:defRPr>
            </a:lvl9pPr>
          </a:lstStyle>
          <a:p>
            <a:pPr marL="0" lvl="0" indent="0" algn="ctr" rtl="0">
              <a:spcBef>
                <a:spcPts val="0"/>
              </a:spcBef>
              <a:spcAft>
                <a:spcPts val="0"/>
              </a:spcAft>
              <a:buNone/>
            </a:pPr>
            <a:fld id="{00000000-1234-1234-1234-123412341234}" type="slidenum">
              <a:rPr lang="en"/>
              <a:t>‹Nº›</a:t>
            </a:fld>
            <a:endParaRPr/>
          </a:p>
        </p:txBody>
      </p:sp>
      <p:cxnSp>
        <p:nvCxnSpPr>
          <p:cNvPr id="64" name="Google Shape;64;p8"/>
          <p:cNvCxnSpPr/>
          <p:nvPr/>
        </p:nvCxnSpPr>
        <p:spPr>
          <a:xfrm>
            <a:off x="545293" y="1519975"/>
            <a:ext cx="452400" cy="0"/>
          </a:xfrm>
          <a:prstGeom prst="straightConnector1">
            <a:avLst/>
          </a:prstGeom>
          <a:noFill/>
          <a:ln w="28575" cap="flat" cmpd="sng">
            <a:solidFill>
              <a:srgbClr val="294667"/>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72"/>
        <p:cNvGrpSpPr/>
        <p:nvPr/>
      </p:nvGrpSpPr>
      <p:grpSpPr>
        <a:xfrm>
          <a:off x="0" y="0"/>
          <a:ext cx="0" cy="0"/>
          <a:chOff x="0" y="0"/>
          <a:chExt cx="0" cy="0"/>
        </a:xfrm>
      </p:grpSpPr>
      <p:sp>
        <p:nvSpPr>
          <p:cNvPr id="73" name="Google Shape;73;p10"/>
          <p:cNvSpPr/>
          <p:nvPr/>
        </p:nvSpPr>
        <p:spPr>
          <a:xfrm>
            <a:off x="0" y="0"/>
            <a:ext cx="30441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0"/>
          <p:cNvSpPr/>
          <p:nvPr/>
        </p:nvSpPr>
        <p:spPr>
          <a:xfrm>
            <a:off x="3043975" y="0"/>
            <a:ext cx="6099900" cy="5143500"/>
          </a:xfrm>
          <a:prstGeom prst="rect">
            <a:avLst/>
          </a:prstGeom>
          <a:solidFill>
            <a:srgbClr val="325680">
              <a:alpha val="8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5" name="Google Shape;75;p10"/>
          <p:cNvCxnSpPr/>
          <p:nvPr/>
        </p:nvCxnSpPr>
        <p:spPr>
          <a:xfrm>
            <a:off x="534892" y="1796050"/>
            <a:ext cx="452400" cy="0"/>
          </a:xfrm>
          <a:prstGeom prst="straightConnector1">
            <a:avLst/>
          </a:prstGeom>
          <a:noFill/>
          <a:ln w="28575" cap="flat" cmpd="sng">
            <a:solidFill>
              <a:srgbClr val="FFA800"/>
            </a:solidFill>
            <a:prstDash val="solid"/>
            <a:round/>
            <a:headEnd type="none" w="med" len="med"/>
            <a:tailEnd type="none" w="med" len="med"/>
          </a:ln>
        </p:spPr>
      </p:cxnSp>
      <p:sp>
        <p:nvSpPr>
          <p:cNvPr id="76" name="Google Shape;76;p10"/>
          <p:cNvSpPr/>
          <p:nvPr/>
        </p:nvSpPr>
        <p:spPr>
          <a:xfrm>
            <a:off x="0" y="0"/>
            <a:ext cx="536700" cy="536700"/>
          </a:xfrm>
          <a:prstGeom prst="rect">
            <a:avLst/>
          </a:prstGeom>
          <a:solidFill>
            <a:srgbClr val="FFA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0"/>
          <p:cNvSpPr txBox="1">
            <a:spLocks noGrp="1"/>
          </p:cNvSpPr>
          <p:nvPr>
            <p:ph type="title"/>
          </p:nvPr>
        </p:nvSpPr>
        <p:spPr>
          <a:xfrm>
            <a:off x="442405" y="1045150"/>
            <a:ext cx="2147400" cy="674700"/>
          </a:xfrm>
          <a:prstGeom prst="rect">
            <a:avLst/>
          </a:prstGeom>
        </p:spPr>
        <p:txBody>
          <a:bodyPr spcFirstLastPara="1" wrap="square" lIns="91425" tIns="91425" rIns="91425" bIns="91425" anchor="b" anchorCtr="0"/>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8" name="Google Shape;78;p10"/>
          <p:cNvSpPr txBox="1">
            <a:spLocks noGrp="1"/>
          </p:cNvSpPr>
          <p:nvPr>
            <p:ph type="sldNum" idx="12"/>
          </p:nvPr>
        </p:nvSpPr>
        <p:spPr>
          <a:xfrm>
            <a:off x="-6000" y="0"/>
            <a:ext cx="548700" cy="536700"/>
          </a:xfrm>
          <a:prstGeom prst="rect">
            <a:avLst/>
          </a:prstGeom>
        </p:spPr>
        <p:txBody>
          <a:bodyPr spcFirstLastPara="1" wrap="square" lIns="91425" tIns="91425" rIns="91425" bIns="91425" anchor="ctr" anchorCtr="0">
            <a:noAutofit/>
          </a:bodyPr>
          <a:lstStyle>
            <a:lvl1pPr lvl="0" algn="ctr" rtl="0">
              <a:buNone/>
              <a:defRPr>
                <a:solidFill>
                  <a:srgbClr val="FFFFFF"/>
                </a:solidFill>
              </a:defRPr>
            </a:lvl1pPr>
            <a:lvl2pPr lvl="1" algn="ctr" rtl="0">
              <a:buNone/>
              <a:defRPr>
                <a:solidFill>
                  <a:srgbClr val="FFFFFF"/>
                </a:solidFill>
              </a:defRPr>
            </a:lvl2pPr>
            <a:lvl3pPr lvl="2" algn="ctr" rtl="0">
              <a:buNone/>
              <a:defRPr>
                <a:solidFill>
                  <a:srgbClr val="FFFFFF"/>
                </a:solidFill>
              </a:defRPr>
            </a:lvl3pPr>
            <a:lvl4pPr lvl="3" algn="ctr" rtl="0">
              <a:buNone/>
              <a:defRPr>
                <a:solidFill>
                  <a:srgbClr val="FFFFFF"/>
                </a:solidFill>
              </a:defRPr>
            </a:lvl4pPr>
            <a:lvl5pPr lvl="4" algn="ctr" rtl="0">
              <a:buNone/>
              <a:defRPr>
                <a:solidFill>
                  <a:srgbClr val="FFFFFF"/>
                </a:solidFill>
              </a:defRPr>
            </a:lvl5pPr>
            <a:lvl6pPr lvl="5" algn="ctr" rtl="0">
              <a:buNone/>
              <a:defRPr>
                <a:solidFill>
                  <a:srgbClr val="FFFFFF"/>
                </a:solidFill>
              </a:defRPr>
            </a:lvl6pPr>
            <a:lvl7pPr lvl="6" algn="ctr" rtl="0">
              <a:buNone/>
              <a:defRPr>
                <a:solidFill>
                  <a:srgbClr val="FFFFFF"/>
                </a:solidFill>
              </a:defRPr>
            </a:lvl7pPr>
            <a:lvl8pPr lvl="7" algn="ctr" rtl="0">
              <a:buNone/>
              <a:defRPr>
                <a:solidFill>
                  <a:srgbClr val="FFFFFF"/>
                </a:solidFill>
              </a:defRPr>
            </a:lvl8pPr>
            <a:lvl9pPr lvl="8" algn="ctr" rtl="0">
              <a:buNone/>
              <a:defRPr>
                <a:solidFill>
                  <a:srgbClr val="FFFFFF"/>
                </a:solidFill>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dark)" type="blank">
  <p:cSld name="BLANK">
    <p:spTree>
      <p:nvGrpSpPr>
        <p:cNvPr id="1" name="Shape 85"/>
        <p:cNvGrpSpPr/>
        <p:nvPr/>
      </p:nvGrpSpPr>
      <p:grpSpPr>
        <a:xfrm>
          <a:off x="0" y="0"/>
          <a:ext cx="0" cy="0"/>
          <a:chOff x="0" y="0"/>
          <a:chExt cx="0" cy="0"/>
        </a:xfrm>
      </p:grpSpPr>
      <p:sp>
        <p:nvSpPr>
          <p:cNvPr id="86" name="Google Shape;86;p12"/>
          <p:cNvSpPr/>
          <p:nvPr/>
        </p:nvSpPr>
        <p:spPr>
          <a:xfrm>
            <a:off x="100" y="-5800"/>
            <a:ext cx="9144000" cy="5149500"/>
          </a:xfrm>
          <a:prstGeom prst="rect">
            <a:avLst/>
          </a:prstGeom>
          <a:solidFill>
            <a:srgbClr val="325680">
              <a:alpha val="8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0" y="-5925"/>
            <a:ext cx="9144000" cy="5149500"/>
          </a:xfrm>
          <a:prstGeom prst="frame">
            <a:avLst>
              <a:gd name="adj1" fmla="val 5041"/>
            </a:avLst>
          </a:prstGeom>
          <a:solidFill>
            <a:srgbClr val="FFA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303650" y="4607000"/>
            <a:ext cx="536700" cy="536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sldNum" idx="12"/>
          </p:nvPr>
        </p:nvSpPr>
        <p:spPr>
          <a:xfrm>
            <a:off x="4303575" y="4606750"/>
            <a:ext cx="536700" cy="536700"/>
          </a:xfrm>
          <a:prstGeom prst="rect">
            <a:avLst/>
          </a:prstGeom>
        </p:spPr>
        <p:txBody>
          <a:bodyPr spcFirstLastPara="1" wrap="square" lIns="91425" tIns="91425" rIns="91425" bIns="91425" anchor="ctr" anchorCtr="0">
            <a:noAutofit/>
          </a:bodyPr>
          <a:lstStyle>
            <a:lvl1pPr lvl="0" algn="ctr">
              <a:buNone/>
              <a:defRPr>
                <a:solidFill>
                  <a:srgbClr val="294667"/>
                </a:solidFill>
              </a:defRPr>
            </a:lvl1pPr>
            <a:lvl2pPr lvl="1" algn="ctr">
              <a:buNone/>
              <a:defRPr>
                <a:solidFill>
                  <a:srgbClr val="294667"/>
                </a:solidFill>
              </a:defRPr>
            </a:lvl2pPr>
            <a:lvl3pPr lvl="2" algn="ctr">
              <a:buNone/>
              <a:defRPr>
                <a:solidFill>
                  <a:srgbClr val="294667"/>
                </a:solidFill>
              </a:defRPr>
            </a:lvl3pPr>
            <a:lvl4pPr lvl="3" algn="ctr">
              <a:buNone/>
              <a:defRPr>
                <a:solidFill>
                  <a:srgbClr val="294667"/>
                </a:solidFill>
              </a:defRPr>
            </a:lvl4pPr>
            <a:lvl5pPr lvl="4" algn="ctr">
              <a:buNone/>
              <a:defRPr>
                <a:solidFill>
                  <a:srgbClr val="294667"/>
                </a:solidFill>
              </a:defRPr>
            </a:lvl5pPr>
            <a:lvl6pPr lvl="5" algn="ctr">
              <a:buNone/>
              <a:defRPr>
                <a:solidFill>
                  <a:srgbClr val="294667"/>
                </a:solidFill>
              </a:defRPr>
            </a:lvl6pPr>
            <a:lvl7pPr lvl="6" algn="ctr">
              <a:buNone/>
              <a:defRPr>
                <a:solidFill>
                  <a:srgbClr val="294667"/>
                </a:solidFill>
              </a:defRPr>
            </a:lvl7pPr>
            <a:lvl8pPr lvl="7" algn="ctr">
              <a:buNone/>
              <a:defRPr>
                <a:solidFill>
                  <a:srgbClr val="294667"/>
                </a:solidFill>
              </a:defRPr>
            </a:lvl8pPr>
            <a:lvl9pPr lvl="8" algn="ctr">
              <a:buNone/>
              <a:defRPr>
                <a:solidFill>
                  <a:srgbClr val="294667"/>
                </a:solidFill>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1pPr>
            <a:lvl2pPr lvl="1">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2pPr>
            <a:lvl3pPr lvl="2">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3pPr>
            <a:lvl4pPr lvl="3">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4pPr>
            <a:lvl5pPr lvl="4">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5pPr>
            <a:lvl6pPr lvl="5">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6pPr>
            <a:lvl7pPr lvl="6">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7pPr>
            <a:lvl8pPr lvl="7">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8pPr>
            <a:lvl9pPr lvl="8">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lstStyle>
            <a:lvl1pPr marL="457200" lvl="0" indent="-342900">
              <a:spcBef>
                <a:spcPts val="60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1pPr>
            <a:lvl2pPr marL="914400" lvl="1" indent="-3429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2pPr>
            <a:lvl3pPr marL="1371600" lvl="2" indent="-3429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3pPr>
            <a:lvl4pPr marL="1828800" lvl="3" indent="-3429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4pPr>
            <a:lvl5pPr marL="2286000" lvl="4" indent="-3429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5pPr>
            <a:lvl6pPr marL="2743200" lvl="5" indent="-3429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6pPr>
            <a:lvl7pPr marL="3200400" lvl="6" indent="-3429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7pPr>
            <a:lvl8pPr marL="3657600" lvl="7" indent="-3429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8pPr>
            <a:lvl9pPr marL="4114800" lvl="8" indent="-3429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lvl="0" algn="r">
              <a:buNone/>
              <a:defRPr sz="1300" b="1">
                <a:solidFill>
                  <a:srgbClr val="021028"/>
                </a:solidFill>
                <a:latin typeface="Open Sans"/>
                <a:ea typeface="Open Sans"/>
                <a:cs typeface="Open Sans"/>
                <a:sym typeface="Open Sans"/>
              </a:defRPr>
            </a:lvl1pPr>
            <a:lvl2pPr lvl="1" algn="r">
              <a:buNone/>
              <a:defRPr sz="1300" b="1">
                <a:solidFill>
                  <a:srgbClr val="021028"/>
                </a:solidFill>
                <a:latin typeface="Open Sans"/>
                <a:ea typeface="Open Sans"/>
                <a:cs typeface="Open Sans"/>
                <a:sym typeface="Open Sans"/>
              </a:defRPr>
            </a:lvl2pPr>
            <a:lvl3pPr lvl="2" algn="r">
              <a:buNone/>
              <a:defRPr sz="1300" b="1">
                <a:solidFill>
                  <a:srgbClr val="021028"/>
                </a:solidFill>
                <a:latin typeface="Open Sans"/>
                <a:ea typeface="Open Sans"/>
                <a:cs typeface="Open Sans"/>
                <a:sym typeface="Open Sans"/>
              </a:defRPr>
            </a:lvl3pPr>
            <a:lvl4pPr lvl="3" algn="r">
              <a:buNone/>
              <a:defRPr sz="1300" b="1">
                <a:solidFill>
                  <a:srgbClr val="021028"/>
                </a:solidFill>
                <a:latin typeface="Open Sans"/>
                <a:ea typeface="Open Sans"/>
                <a:cs typeface="Open Sans"/>
                <a:sym typeface="Open Sans"/>
              </a:defRPr>
            </a:lvl4pPr>
            <a:lvl5pPr lvl="4" algn="r">
              <a:buNone/>
              <a:defRPr sz="1300" b="1">
                <a:solidFill>
                  <a:srgbClr val="021028"/>
                </a:solidFill>
                <a:latin typeface="Open Sans"/>
                <a:ea typeface="Open Sans"/>
                <a:cs typeface="Open Sans"/>
                <a:sym typeface="Open Sans"/>
              </a:defRPr>
            </a:lvl5pPr>
            <a:lvl6pPr lvl="5" algn="r">
              <a:buNone/>
              <a:defRPr sz="1300" b="1">
                <a:solidFill>
                  <a:srgbClr val="021028"/>
                </a:solidFill>
                <a:latin typeface="Open Sans"/>
                <a:ea typeface="Open Sans"/>
                <a:cs typeface="Open Sans"/>
                <a:sym typeface="Open Sans"/>
              </a:defRPr>
            </a:lvl6pPr>
            <a:lvl7pPr lvl="6" algn="r">
              <a:buNone/>
              <a:defRPr sz="1300" b="1">
                <a:solidFill>
                  <a:srgbClr val="021028"/>
                </a:solidFill>
                <a:latin typeface="Open Sans"/>
                <a:ea typeface="Open Sans"/>
                <a:cs typeface="Open Sans"/>
                <a:sym typeface="Open Sans"/>
              </a:defRPr>
            </a:lvl7pPr>
            <a:lvl8pPr lvl="7" algn="r">
              <a:buNone/>
              <a:defRPr sz="1300" b="1">
                <a:solidFill>
                  <a:srgbClr val="021028"/>
                </a:solidFill>
                <a:latin typeface="Open Sans"/>
                <a:ea typeface="Open Sans"/>
                <a:cs typeface="Open Sans"/>
                <a:sym typeface="Open Sans"/>
              </a:defRPr>
            </a:lvl8pPr>
            <a:lvl9pPr lvl="8" algn="r">
              <a:buNone/>
              <a:defRPr sz="1300" b="1">
                <a:solidFill>
                  <a:srgbClr val="02102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8" r:id="rId9"/>
    <p:sldLayoutId id="2147483659" r:id="rId10"/>
    <p:sldLayoutId id="2147483660"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hyperlink" Target="https://datosmacro.expansion.com/pib"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2"/>
        <p:cNvGrpSpPr/>
        <p:nvPr/>
      </p:nvGrpSpPr>
      <p:grpSpPr>
        <a:xfrm>
          <a:off x="0" y="0"/>
          <a:ext cx="0" cy="0"/>
          <a:chOff x="0" y="0"/>
          <a:chExt cx="0" cy="0"/>
        </a:xfrm>
      </p:grpSpPr>
      <p:sp>
        <p:nvSpPr>
          <p:cNvPr id="103" name="Google Shape;103;p15"/>
          <p:cNvSpPr txBox="1">
            <a:spLocks noGrp="1"/>
          </p:cNvSpPr>
          <p:nvPr>
            <p:ph type="ctrTitle"/>
          </p:nvPr>
        </p:nvSpPr>
        <p:spPr>
          <a:xfrm>
            <a:off x="3352753" y="691785"/>
            <a:ext cx="4903800" cy="1159800"/>
          </a:xfrm>
          <a:prstGeom prst="rect">
            <a:avLst/>
          </a:prstGeom>
        </p:spPr>
        <p:txBody>
          <a:bodyPr spcFirstLastPara="1" wrap="square" lIns="91425" tIns="91425" rIns="91425" bIns="91425" anchor="ctr" anchorCtr="0">
            <a:noAutofit/>
          </a:bodyPr>
          <a:lstStyle/>
          <a:p>
            <a:pPr lvl="0" algn="ctr"/>
            <a:r>
              <a:rPr lang="en" sz="2800" dirty="0" smtClean="0"/>
              <a:t>Análisis </a:t>
            </a:r>
            <a:r>
              <a:rPr lang="en" sz="2800" dirty="0" smtClean="0"/>
              <a:t>DAFO en organización de Transporte</a:t>
            </a:r>
            <a:br>
              <a:rPr lang="en" sz="2800" dirty="0" smtClean="0"/>
            </a:br>
            <a:r>
              <a:rPr lang="es-EC" b="0" dirty="0" smtClean="0"/>
              <a:t>producto </a:t>
            </a:r>
            <a:r>
              <a:rPr lang="es-EC" b="0" dirty="0"/>
              <a:t>de </a:t>
            </a:r>
            <a:r>
              <a:rPr lang="es-EC" b="0" dirty="0" smtClean="0"/>
              <a:t>Renfe</a:t>
            </a:r>
            <a:br>
              <a:rPr lang="es-EC" b="0" dirty="0" smtClean="0"/>
            </a:br>
            <a:r>
              <a:rPr lang="es-EC" b="0" dirty="0" smtClean="0"/>
              <a:t> </a:t>
            </a:r>
            <a:r>
              <a:rPr lang="es-EC" sz="2800" b="0" dirty="0"/>
              <a:t>AVE MADRID-BARCELONA</a:t>
            </a:r>
            <a:endParaRPr sz="2800" dirty="0"/>
          </a:p>
        </p:txBody>
      </p:sp>
      <p:grpSp>
        <p:nvGrpSpPr>
          <p:cNvPr id="104" name="Google Shape;104;p15"/>
          <p:cNvGrpSpPr/>
          <p:nvPr/>
        </p:nvGrpSpPr>
        <p:grpSpPr>
          <a:xfrm>
            <a:off x="2021833" y="3108456"/>
            <a:ext cx="755766" cy="671484"/>
            <a:chOff x="5292575" y="3681900"/>
            <a:chExt cx="420150" cy="373275"/>
          </a:xfrm>
        </p:grpSpPr>
        <p:sp>
          <p:nvSpPr>
            <p:cNvPr id="105" name="Google Shape;105;p15"/>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9050" cap="rnd" cmpd="sng">
              <a:solidFill>
                <a:srgbClr val="FFA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9050" cap="rnd" cmpd="sng">
              <a:solidFill>
                <a:srgbClr val="FFA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9050" cap="rnd" cmpd="sng">
              <a:solidFill>
                <a:srgbClr val="FFA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9050" cap="rnd" cmpd="sng">
              <a:solidFill>
                <a:srgbClr val="FFA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9050" cap="rnd" cmpd="sng">
              <a:solidFill>
                <a:srgbClr val="FFA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9050" cap="rnd" cmpd="sng">
              <a:solidFill>
                <a:srgbClr val="FFA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9050" cap="rnd" cmpd="sng">
              <a:solidFill>
                <a:srgbClr val="FFA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Imagen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39789" y="2691145"/>
            <a:ext cx="4551265" cy="1434913"/>
          </a:xfrm>
          <a:prstGeom prst="rect">
            <a:avLst/>
          </a:prstGeom>
        </p:spPr>
      </p:pic>
      <p:pic>
        <p:nvPicPr>
          <p:cNvPr id="4" name="Imagen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83298" y="2436416"/>
            <a:ext cx="1913702" cy="191370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4"/>
        <p:cNvGrpSpPr/>
        <p:nvPr/>
      </p:nvGrpSpPr>
      <p:grpSpPr>
        <a:xfrm>
          <a:off x="0" y="0"/>
          <a:ext cx="0" cy="0"/>
          <a:chOff x="0" y="0"/>
          <a:chExt cx="0" cy="0"/>
        </a:xfrm>
      </p:grpSpPr>
      <p:sp>
        <p:nvSpPr>
          <p:cNvPr id="125" name="Google Shape;125;p17"/>
          <p:cNvSpPr txBox="1">
            <a:spLocks noGrp="1"/>
          </p:cNvSpPr>
          <p:nvPr>
            <p:ph type="ctrTitle" idx="4294967295"/>
          </p:nvPr>
        </p:nvSpPr>
        <p:spPr>
          <a:xfrm>
            <a:off x="212034" y="276135"/>
            <a:ext cx="3697357" cy="713464"/>
          </a:xfrm>
          <a:prstGeom prst="rect">
            <a:avLst/>
          </a:prstGeom>
        </p:spPr>
        <p:txBody>
          <a:bodyPr spcFirstLastPara="1" wrap="square" lIns="91425" tIns="91425" rIns="91425" bIns="91425" anchor="b" anchorCtr="0">
            <a:noAutofit/>
          </a:bodyPr>
          <a:lstStyle/>
          <a:p>
            <a:pPr lvl="0" algn="ctr"/>
            <a:r>
              <a:rPr lang="es-ES" sz="1800" dirty="0" smtClean="0">
                <a:solidFill>
                  <a:srgbClr val="FFC000"/>
                </a:solidFill>
              </a:rPr>
              <a:t>Rubrica</a:t>
            </a:r>
            <a:endParaRPr sz="1800" dirty="0">
              <a:solidFill>
                <a:srgbClr val="FFC000"/>
              </a:solidFill>
            </a:endParaRPr>
          </a:p>
        </p:txBody>
      </p:sp>
      <p:sp>
        <p:nvSpPr>
          <p:cNvPr id="127" name="Google Shape;127;p17"/>
          <p:cNvSpPr txBox="1">
            <a:spLocks noGrp="1"/>
          </p:cNvSpPr>
          <p:nvPr>
            <p:ph type="sldNum" idx="12"/>
          </p:nvPr>
        </p:nvSpPr>
        <p:spPr>
          <a:xfrm>
            <a:off x="4303575" y="4606750"/>
            <a:ext cx="536700" cy="53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graphicFrame>
        <p:nvGraphicFramePr>
          <p:cNvPr id="2" name="Tabla 1"/>
          <p:cNvGraphicFramePr>
            <a:graphicFrameLocks noGrp="1"/>
          </p:cNvGraphicFramePr>
          <p:nvPr>
            <p:extLst>
              <p:ext uri="{D42A27DB-BD31-4B8C-83A1-F6EECF244321}">
                <p14:modId xmlns:p14="http://schemas.microsoft.com/office/powerpoint/2010/main" val="496544157"/>
              </p:ext>
            </p:extLst>
          </p:nvPr>
        </p:nvGraphicFramePr>
        <p:xfrm>
          <a:off x="417369" y="390615"/>
          <a:ext cx="8309112" cy="4216135"/>
        </p:xfrm>
        <a:graphic>
          <a:graphicData uri="http://schemas.openxmlformats.org/drawingml/2006/table">
            <a:tbl>
              <a:tblPr>
                <a:tableStyleId>{93DBED21-F245-421D-B1E4-B8D164D8CEB0}</a:tableStyleId>
              </a:tblPr>
              <a:tblGrid>
                <a:gridCol w="2957208">
                  <a:extLst>
                    <a:ext uri="{9D8B030D-6E8A-4147-A177-3AD203B41FA5}">
                      <a16:colId xmlns:a16="http://schemas.microsoft.com/office/drawing/2014/main" val="1174931296"/>
                    </a:ext>
                  </a:extLst>
                </a:gridCol>
                <a:gridCol w="2812563">
                  <a:extLst>
                    <a:ext uri="{9D8B030D-6E8A-4147-A177-3AD203B41FA5}">
                      <a16:colId xmlns:a16="http://schemas.microsoft.com/office/drawing/2014/main" val="3403106755"/>
                    </a:ext>
                  </a:extLst>
                </a:gridCol>
                <a:gridCol w="996449">
                  <a:extLst>
                    <a:ext uri="{9D8B030D-6E8A-4147-A177-3AD203B41FA5}">
                      <a16:colId xmlns:a16="http://schemas.microsoft.com/office/drawing/2014/main" val="3514468687"/>
                    </a:ext>
                  </a:extLst>
                </a:gridCol>
                <a:gridCol w="755374">
                  <a:extLst>
                    <a:ext uri="{9D8B030D-6E8A-4147-A177-3AD203B41FA5}">
                      <a16:colId xmlns:a16="http://schemas.microsoft.com/office/drawing/2014/main" val="948182116"/>
                    </a:ext>
                  </a:extLst>
                </a:gridCol>
                <a:gridCol w="787518">
                  <a:extLst>
                    <a:ext uri="{9D8B030D-6E8A-4147-A177-3AD203B41FA5}">
                      <a16:colId xmlns:a16="http://schemas.microsoft.com/office/drawing/2014/main" val="725540729"/>
                    </a:ext>
                  </a:extLst>
                </a:gridCol>
              </a:tblGrid>
              <a:tr h="175332">
                <a:tc>
                  <a:txBody>
                    <a:bodyPr/>
                    <a:lstStyle/>
                    <a:p>
                      <a:pPr algn="l" fontAlgn="b"/>
                      <a:endParaRPr lang="es-EC" sz="1000" b="1" i="0" u="none" strike="noStrike" dirty="0">
                        <a:solidFill>
                          <a:schemeClr val="bg1"/>
                        </a:solidFill>
                        <a:effectLst>
                          <a:outerShdw blurRad="38100" dist="38100" dir="2700000" algn="tl">
                            <a:srgbClr val="000000">
                              <a:alpha val="43137"/>
                            </a:srgbClr>
                          </a:outerShdw>
                        </a:effectLst>
                        <a:latin typeface="Calibri" panose="020F0502020204030204" pitchFamily="34" charset="0"/>
                      </a:endParaRPr>
                    </a:p>
                  </a:txBody>
                  <a:tcPr marL="7097" marR="7097" marT="7097" marB="0" anchor="b">
                    <a:lnB w="12700" cap="flat" cmpd="sng" algn="ctr">
                      <a:solidFill>
                        <a:schemeClr val="tx1"/>
                      </a:solidFill>
                      <a:prstDash val="solid"/>
                      <a:round/>
                      <a:headEnd type="none" w="med" len="med"/>
                      <a:tailEnd type="none" w="med" len="med"/>
                    </a:lnB>
                  </a:tcPr>
                </a:tc>
                <a:tc>
                  <a:txBody>
                    <a:bodyPr/>
                    <a:lstStyle/>
                    <a:p>
                      <a:pPr algn="l" fontAlgn="b"/>
                      <a:endParaRPr lang="es-EC" sz="1000" b="1" i="0" u="none" strike="noStrike" dirty="0">
                        <a:solidFill>
                          <a:schemeClr val="bg1"/>
                        </a:solidFill>
                        <a:effectLst>
                          <a:outerShdw blurRad="38100" dist="38100" dir="2700000" algn="tl">
                            <a:srgbClr val="000000">
                              <a:alpha val="43137"/>
                            </a:srgbClr>
                          </a:outerShdw>
                        </a:effectLst>
                        <a:latin typeface="Calibri" panose="020F0502020204030204" pitchFamily="34" charset="0"/>
                      </a:endParaRPr>
                    </a:p>
                  </a:txBody>
                  <a:tcPr marL="7097" marR="7097" marT="7097" marB="0" anchor="b"/>
                </a:tc>
                <a:tc>
                  <a:txBody>
                    <a:bodyPr/>
                    <a:lstStyle/>
                    <a:p>
                      <a:pPr algn="l" fontAlgn="b"/>
                      <a:endParaRPr lang="es-EC" sz="1000" b="1" i="0" u="none" strike="noStrike">
                        <a:solidFill>
                          <a:schemeClr val="bg1"/>
                        </a:solidFill>
                        <a:effectLst>
                          <a:outerShdw blurRad="38100" dist="38100" dir="2700000" algn="tl">
                            <a:srgbClr val="000000">
                              <a:alpha val="43137"/>
                            </a:srgbClr>
                          </a:outerShdw>
                        </a:effectLst>
                        <a:latin typeface="Calibri" panose="020F0502020204030204" pitchFamily="34" charset="0"/>
                      </a:endParaRPr>
                    </a:p>
                  </a:txBody>
                  <a:tcPr marL="7097" marR="7097" marT="7097" marB="0" anchor="b"/>
                </a:tc>
                <a:tc>
                  <a:txBody>
                    <a:bodyPr/>
                    <a:lstStyle/>
                    <a:p>
                      <a:pPr algn="l" fontAlgn="b"/>
                      <a:endParaRPr lang="es-EC" sz="1000" b="1" i="0" u="none" strike="noStrike">
                        <a:solidFill>
                          <a:schemeClr val="bg1"/>
                        </a:solidFill>
                        <a:effectLst>
                          <a:outerShdw blurRad="38100" dist="38100" dir="2700000" algn="tl">
                            <a:srgbClr val="000000">
                              <a:alpha val="43137"/>
                            </a:srgbClr>
                          </a:outerShdw>
                        </a:effectLst>
                        <a:latin typeface="Calibri" panose="020F0502020204030204" pitchFamily="34" charset="0"/>
                      </a:endParaRPr>
                    </a:p>
                  </a:txBody>
                  <a:tcPr marL="7097" marR="7097" marT="7097" marB="0" anchor="b"/>
                </a:tc>
                <a:tc>
                  <a:txBody>
                    <a:bodyPr/>
                    <a:lstStyle/>
                    <a:p>
                      <a:pPr algn="l" fontAlgn="b"/>
                      <a:endParaRPr lang="es-EC" sz="1000" b="1" i="0" u="none" strike="noStrike">
                        <a:solidFill>
                          <a:schemeClr val="bg1"/>
                        </a:solidFill>
                        <a:effectLst>
                          <a:outerShdw blurRad="38100" dist="38100" dir="2700000" algn="tl">
                            <a:srgbClr val="000000">
                              <a:alpha val="43137"/>
                            </a:srgbClr>
                          </a:outerShdw>
                        </a:effectLst>
                        <a:latin typeface="Calibri" panose="020F0502020204030204" pitchFamily="34" charset="0"/>
                      </a:endParaRPr>
                    </a:p>
                  </a:txBody>
                  <a:tcPr marL="7097" marR="7097" marT="7097" marB="0" anchor="b"/>
                </a:tc>
                <a:extLst>
                  <a:ext uri="{0D108BD9-81ED-4DB2-BD59-A6C34878D82A}">
                    <a16:rowId xmlns:a16="http://schemas.microsoft.com/office/drawing/2014/main" val="80822625"/>
                  </a:ext>
                </a:extLst>
              </a:tr>
              <a:tr h="533302">
                <a:tc>
                  <a:txBody>
                    <a:bodyPr/>
                    <a:lstStyle/>
                    <a:p>
                      <a:pPr algn="l" fontAlgn="b"/>
                      <a:endParaRPr lang="es-EC" sz="1000" b="1" i="0" u="none" strike="noStrike" dirty="0">
                        <a:solidFill>
                          <a:schemeClr val="bg1"/>
                        </a:solidFill>
                        <a:effectLst>
                          <a:outerShdw blurRad="38100" dist="38100" dir="2700000" algn="tl">
                            <a:srgbClr val="000000">
                              <a:alpha val="43137"/>
                            </a:srgbClr>
                          </a:outerShdw>
                        </a:effectLst>
                        <a:latin typeface="Calibri" panose="020F0502020204030204" pitchFamily="34" charset="0"/>
                      </a:endParaRPr>
                    </a:p>
                  </a:txBody>
                  <a:tcPr marL="7097" marR="7097" marT="70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fontAlgn="ctr"/>
                      <a:r>
                        <a:rPr lang="es-EC" sz="1000" b="1" u="none" strike="noStrike">
                          <a:solidFill>
                            <a:schemeClr val="bg1"/>
                          </a:solidFill>
                          <a:effectLst>
                            <a:outerShdw blurRad="38100" dist="38100" dir="2700000" algn="tl">
                              <a:srgbClr val="000000">
                                <a:alpha val="43137"/>
                              </a:srgbClr>
                            </a:outerShdw>
                          </a:effectLst>
                        </a:rPr>
                        <a:t>Indica en la actividad el nombre de todos los componentes del equipo y cumplimenta la siguiente tabla de valoración individual:</a:t>
                      </a:r>
                      <a:endParaRPr lang="es-EC" sz="1000" b="1" i="0" u="none" strike="noStrike">
                        <a:solidFill>
                          <a:schemeClr val="bg1"/>
                        </a:solidFill>
                        <a:effectLst>
                          <a:outerShdw blurRad="38100" dist="38100" dir="2700000" algn="tl">
                            <a:srgbClr val="000000">
                              <a:alpha val="43137"/>
                            </a:srgbClr>
                          </a:outerShdw>
                        </a:effectLst>
                        <a:latin typeface="Georgia" panose="02040502050405020303" pitchFamily="18" charset="0"/>
                      </a:endParaRPr>
                    </a:p>
                  </a:txBody>
                  <a:tcPr marL="7097" marR="7097" marT="7097" marB="0" anchor="ctr">
                    <a:lnL w="12700" cap="flat" cmpd="sng" algn="ctr">
                      <a:solidFill>
                        <a:schemeClr val="tx1"/>
                      </a:solidFill>
                      <a:prstDash val="solid"/>
                      <a:round/>
                      <a:headEnd type="none" w="med" len="med"/>
                      <a:tailEnd type="none" w="med" len="med"/>
                    </a:lnL>
                  </a:tcPr>
                </a:tc>
                <a:tc hMerge="1">
                  <a:txBody>
                    <a:bodyPr/>
                    <a:lstStyle/>
                    <a:p>
                      <a:endParaRPr lang="es-EC"/>
                    </a:p>
                  </a:txBody>
                  <a:tcPr/>
                </a:tc>
                <a:tc hMerge="1">
                  <a:txBody>
                    <a:bodyPr/>
                    <a:lstStyle/>
                    <a:p>
                      <a:endParaRPr lang="es-EC"/>
                    </a:p>
                  </a:txBody>
                  <a:tcPr/>
                </a:tc>
                <a:tc hMerge="1">
                  <a:txBody>
                    <a:bodyPr/>
                    <a:lstStyle/>
                    <a:p>
                      <a:endParaRPr lang="es-EC"/>
                    </a:p>
                  </a:txBody>
                  <a:tcPr/>
                </a:tc>
                <a:extLst>
                  <a:ext uri="{0D108BD9-81ED-4DB2-BD59-A6C34878D82A}">
                    <a16:rowId xmlns:a16="http://schemas.microsoft.com/office/drawing/2014/main" val="1794108746"/>
                  </a:ext>
                </a:extLst>
              </a:tr>
              <a:tr h="182638">
                <a:tc>
                  <a:txBody>
                    <a:bodyPr/>
                    <a:lstStyle/>
                    <a:p>
                      <a:pPr algn="l" fontAlgn="b"/>
                      <a:endParaRPr lang="es-EC" sz="1000" b="1" i="0" u="none" strike="noStrike">
                        <a:solidFill>
                          <a:schemeClr val="bg1"/>
                        </a:solidFill>
                        <a:effectLst>
                          <a:outerShdw blurRad="38100" dist="38100" dir="2700000" algn="tl">
                            <a:srgbClr val="000000">
                              <a:alpha val="43137"/>
                            </a:srgbClr>
                          </a:outerShdw>
                        </a:effectLst>
                        <a:latin typeface="Calibri" panose="020F0502020204030204" pitchFamily="34" charset="0"/>
                      </a:endParaRPr>
                    </a:p>
                  </a:txBody>
                  <a:tcPr marL="7097" marR="7097" marT="7097" marB="0" anchor="b">
                    <a:lnT w="12700" cap="flat" cmpd="sng" algn="ctr">
                      <a:solidFill>
                        <a:schemeClr val="tx1"/>
                      </a:solidFill>
                      <a:prstDash val="solid"/>
                      <a:round/>
                      <a:headEnd type="none" w="med" len="med"/>
                      <a:tailEnd type="none" w="med" len="med"/>
                    </a:lnT>
                  </a:tcPr>
                </a:tc>
                <a:tc>
                  <a:txBody>
                    <a:bodyPr/>
                    <a:lstStyle/>
                    <a:p>
                      <a:pPr algn="l" fontAlgn="ctr"/>
                      <a:endParaRPr lang="es-EC" sz="1000" b="1" i="0" u="none" strike="noStrike">
                        <a:solidFill>
                          <a:schemeClr val="bg1"/>
                        </a:solidFill>
                        <a:effectLst>
                          <a:outerShdw blurRad="38100" dist="38100" dir="2700000" algn="tl">
                            <a:srgbClr val="000000">
                              <a:alpha val="43137"/>
                            </a:srgbClr>
                          </a:outerShdw>
                        </a:effectLst>
                        <a:latin typeface="Georgia" panose="02040502050405020303" pitchFamily="18" charset="0"/>
                      </a:endParaRPr>
                    </a:p>
                  </a:txBody>
                  <a:tcPr marL="7097" marR="7097" marT="7097" marB="0" anchor="ctr"/>
                </a:tc>
                <a:tc>
                  <a:txBody>
                    <a:bodyPr/>
                    <a:lstStyle/>
                    <a:p>
                      <a:pPr algn="l" fontAlgn="b"/>
                      <a:endParaRPr lang="es-EC" sz="1000" b="1" i="0" u="none" strike="noStrike">
                        <a:solidFill>
                          <a:schemeClr val="bg1"/>
                        </a:solidFill>
                        <a:effectLst>
                          <a:outerShdw blurRad="38100" dist="38100" dir="2700000" algn="tl">
                            <a:srgbClr val="000000">
                              <a:alpha val="43137"/>
                            </a:srgbClr>
                          </a:outerShdw>
                        </a:effectLst>
                        <a:latin typeface="Calibri" panose="020F0502020204030204" pitchFamily="34" charset="0"/>
                      </a:endParaRPr>
                    </a:p>
                  </a:txBody>
                  <a:tcPr marL="7097" marR="7097" marT="7097" marB="0" anchor="b"/>
                </a:tc>
                <a:tc>
                  <a:txBody>
                    <a:bodyPr/>
                    <a:lstStyle/>
                    <a:p>
                      <a:pPr algn="l" fontAlgn="b"/>
                      <a:endParaRPr lang="es-EC" sz="1000" b="1" i="0" u="none" strike="noStrike">
                        <a:solidFill>
                          <a:schemeClr val="bg1"/>
                        </a:solidFill>
                        <a:effectLst>
                          <a:outerShdw blurRad="38100" dist="38100" dir="2700000" algn="tl">
                            <a:srgbClr val="000000">
                              <a:alpha val="43137"/>
                            </a:srgbClr>
                          </a:outerShdw>
                        </a:effectLst>
                        <a:latin typeface="Calibri" panose="020F0502020204030204" pitchFamily="34" charset="0"/>
                      </a:endParaRPr>
                    </a:p>
                  </a:txBody>
                  <a:tcPr marL="7097" marR="7097" marT="7097" marB="0" anchor="b"/>
                </a:tc>
                <a:tc>
                  <a:txBody>
                    <a:bodyPr/>
                    <a:lstStyle/>
                    <a:p>
                      <a:pPr algn="l" fontAlgn="b"/>
                      <a:endParaRPr lang="es-EC" sz="1000" b="1" i="0" u="none" strike="noStrike">
                        <a:solidFill>
                          <a:schemeClr val="bg1"/>
                        </a:solidFill>
                        <a:effectLst>
                          <a:outerShdw blurRad="38100" dist="38100" dir="2700000" algn="tl">
                            <a:srgbClr val="000000">
                              <a:alpha val="43137"/>
                            </a:srgbClr>
                          </a:outerShdw>
                        </a:effectLst>
                        <a:latin typeface="Calibri" panose="020F0502020204030204" pitchFamily="34" charset="0"/>
                      </a:endParaRPr>
                    </a:p>
                  </a:txBody>
                  <a:tcPr marL="7097" marR="7097" marT="7097" marB="0" anchor="b"/>
                </a:tc>
                <a:extLst>
                  <a:ext uri="{0D108BD9-81ED-4DB2-BD59-A6C34878D82A}">
                    <a16:rowId xmlns:a16="http://schemas.microsoft.com/office/drawing/2014/main" val="820984967"/>
                  </a:ext>
                </a:extLst>
              </a:tr>
              <a:tr h="182638">
                <a:tc>
                  <a:txBody>
                    <a:bodyPr/>
                    <a:lstStyle/>
                    <a:p>
                      <a:pPr algn="l" fontAlgn="b"/>
                      <a:r>
                        <a:rPr lang="es-EC" sz="1600" b="1" u="none" strike="noStrike" dirty="0">
                          <a:solidFill>
                            <a:srgbClr val="FFC000"/>
                          </a:solidFill>
                          <a:effectLst>
                            <a:outerShdw blurRad="38100" dist="38100" dir="2700000" algn="tl">
                              <a:srgbClr val="000000">
                                <a:alpha val="43137"/>
                              </a:srgbClr>
                            </a:outerShdw>
                          </a:effectLst>
                        </a:rPr>
                        <a:t>Integrantes Grupo 11</a:t>
                      </a:r>
                      <a:endParaRPr lang="es-EC" sz="1600" b="1" i="0" u="none" strike="noStrike" dirty="0">
                        <a:solidFill>
                          <a:srgbClr val="FFC000"/>
                        </a:solidFill>
                        <a:effectLst>
                          <a:outerShdw blurRad="38100" dist="38100" dir="2700000" algn="tl">
                            <a:srgbClr val="000000">
                              <a:alpha val="43137"/>
                            </a:srgbClr>
                          </a:outerShdw>
                        </a:effectLst>
                        <a:latin typeface="Calibri" panose="020F0502020204030204" pitchFamily="34" charset="0"/>
                      </a:endParaRPr>
                    </a:p>
                  </a:txBody>
                  <a:tcPr marL="7097" marR="7097" marT="7097" marB="0" anchor="b"/>
                </a:tc>
                <a:tc>
                  <a:txBody>
                    <a:bodyPr/>
                    <a:lstStyle/>
                    <a:p>
                      <a:pPr algn="ctr" fontAlgn="ctr"/>
                      <a:r>
                        <a:rPr lang="es-ES" sz="1000" b="1" u="none" strike="noStrike">
                          <a:solidFill>
                            <a:schemeClr val="bg1"/>
                          </a:solidFill>
                          <a:effectLst>
                            <a:outerShdw blurRad="38100" dist="38100" dir="2700000" algn="tl">
                              <a:srgbClr val="000000">
                                <a:alpha val="43137"/>
                              </a:srgbClr>
                            </a:outerShdw>
                          </a:effectLst>
                        </a:rPr>
                        <a:t> </a:t>
                      </a:r>
                      <a:endParaRPr lang="es-ES" sz="1000" b="1" i="0" u="none" strike="noStrike">
                        <a:solidFill>
                          <a:schemeClr val="bg1"/>
                        </a:solidFill>
                        <a:effectLst>
                          <a:outerShdw blurRad="38100" dist="38100" dir="2700000" algn="tl">
                            <a:srgbClr val="000000">
                              <a:alpha val="43137"/>
                            </a:srgbClr>
                          </a:outerShdw>
                        </a:effectLst>
                        <a:latin typeface="Calibri" panose="020F0502020204030204" pitchFamily="34" charset="0"/>
                      </a:endParaRPr>
                    </a:p>
                  </a:txBody>
                  <a:tcPr marL="7097" marR="7097" marT="7097" marB="0" anchor="ctr"/>
                </a:tc>
                <a:tc>
                  <a:txBody>
                    <a:bodyPr/>
                    <a:lstStyle/>
                    <a:p>
                      <a:pPr algn="ctr" fontAlgn="ctr"/>
                      <a:r>
                        <a:rPr lang="es-ES" sz="1000" b="1" u="none" strike="noStrike">
                          <a:solidFill>
                            <a:schemeClr val="bg1"/>
                          </a:solidFill>
                          <a:effectLst>
                            <a:outerShdw blurRad="38100" dist="38100" dir="2700000" algn="tl">
                              <a:srgbClr val="000000">
                                <a:alpha val="43137"/>
                              </a:srgbClr>
                            </a:outerShdw>
                          </a:effectLst>
                        </a:rPr>
                        <a:t>Sí</a:t>
                      </a:r>
                      <a:endParaRPr lang="es-ES" sz="1000" b="1" i="0" u="none" strike="noStrike">
                        <a:solidFill>
                          <a:schemeClr val="bg1"/>
                        </a:solidFill>
                        <a:effectLst>
                          <a:outerShdw blurRad="38100" dist="38100" dir="2700000" algn="tl">
                            <a:srgbClr val="000000">
                              <a:alpha val="43137"/>
                            </a:srgbClr>
                          </a:outerShdw>
                        </a:effectLst>
                        <a:latin typeface="Calibri" panose="020F0502020204030204" pitchFamily="34" charset="0"/>
                      </a:endParaRPr>
                    </a:p>
                  </a:txBody>
                  <a:tcPr marL="7097" marR="7097" marT="7097" marB="0" anchor="ctr"/>
                </a:tc>
                <a:tc>
                  <a:txBody>
                    <a:bodyPr/>
                    <a:lstStyle/>
                    <a:p>
                      <a:pPr algn="ctr" fontAlgn="ctr"/>
                      <a:r>
                        <a:rPr lang="es-ES" sz="1000" b="1" u="none" strike="noStrike">
                          <a:solidFill>
                            <a:schemeClr val="bg1"/>
                          </a:solidFill>
                          <a:effectLst>
                            <a:outerShdw blurRad="38100" dist="38100" dir="2700000" algn="tl">
                              <a:srgbClr val="000000">
                                <a:alpha val="43137"/>
                              </a:srgbClr>
                            </a:outerShdw>
                          </a:effectLst>
                        </a:rPr>
                        <a:t>No</a:t>
                      </a:r>
                      <a:endParaRPr lang="es-ES" sz="1000" b="1" i="0" u="none" strike="noStrike">
                        <a:solidFill>
                          <a:schemeClr val="bg1"/>
                        </a:solidFill>
                        <a:effectLst>
                          <a:outerShdw blurRad="38100" dist="38100" dir="2700000" algn="tl">
                            <a:srgbClr val="000000">
                              <a:alpha val="43137"/>
                            </a:srgbClr>
                          </a:outerShdw>
                        </a:effectLst>
                        <a:latin typeface="Calibri" panose="020F0502020204030204" pitchFamily="34" charset="0"/>
                      </a:endParaRPr>
                    </a:p>
                  </a:txBody>
                  <a:tcPr marL="7097" marR="7097" marT="7097" marB="0" anchor="ctr"/>
                </a:tc>
                <a:tc>
                  <a:txBody>
                    <a:bodyPr/>
                    <a:lstStyle/>
                    <a:p>
                      <a:pPr algn="ctr" fontAlgn="ctr"/>
                      <a:r>
                        <a:rPr lang="es-ES" sz="1000" b="1" u="none" strike="noStrike">
                          <a:solidFill>
                            <a:schemeClr val="bg1"/>
                          </a:solidFill>
                          <a:effectLst>
                            <a:outerShdw blurRad="38100" dist="38100" dir="2700000" algn="tl">
                              <a:srgbClr val="000000">
                                <a:alpha val="43137"/>
                              </a:srgbClr>
                            </a:outerShdw>
                          </a:effectLst>
                        </a:rPr>
                        <a:t>A veces</a:t>
                      </a:r>
                      <a:endParaRPr lang="es-ES" sz="1000" b="1" i="0" u="none" strike="noStrike">
                        <a:solidFill>
                          <a:schemeClr val="bg1"/>
                        </a:solidFill>
                        <a:effectLst>
                          <a:outerShdw blurRad="38100" dist="38100" dir="2700000" algn="tl">
                            <a:srgbClr val="000000">
                              <a:alpha val="43137"/>
                            </a:srgbClr>
                          </a:outerShdw>
                        </a:effectLst>
                        <a:latin typeface="Calibri" panose="020F0502020204030204" pitchFamily="34" charset="0"/>
                      </a:endParaRPr>
                    </a:p>
                  </a:txBody>
                  <a:tcPr marL="7097" marR="7097" marT="7097" marB="0" anchor="ctr"/>
                </a:tc>
                <a:extLst>
                  <a:ext uri="{0D108BD9-81ED-4DB2-BD59-A6C34878D82A}">
                    <a16:rowId xmlns:a16="http://schemas.microsoft.com/office/drawing/2014/main" val="3432855770"/>
                  </a:ext>
                </a:extLst>
              </a:tr>
              <a:tr h="547913">
                <a:tc>
                  <a:txBody>
                    <a:bodyPr/>
                    <a:lstStyle/>
                    <a:p>
                      <a:pPr algn="l" fontAlgn="b"/>
                      <a:r>
                        <a:rPr lang="es-EC" sz="1200" b="1" u="none" strike="noStrike" dirty="0">
                          <a:solidFill>
                            <a:srgbClr val="FFC000"/>
                          </a:solidFill>
                          <a:effectLst>
                            <a:outerShdw blurRad="38100" dist="38100" dir="2700000" algn="tl">
                              <a:srgbClr val="000000">
                                <a:alpha val="43137"/>
                              </a:srgbClr>
                            </a:outerShdw>
                          </a:effectLst>
                        </a:rPr>
                        <a:t>Gabriela Virginia Cando Aspiazu</a:t>
                      </a:r>
                      <a:endParaRPr lang="es-EC" sz="1200" b="1" i="0" u="none" strike="noStrike" dirty="0">
                        <a:solidFill>
                          <a:srgbClr val="FFC000"/>
                        </a:solidFill>
                        <a:effectLst>
                          <a:outerShdw blurRad="38100" dist="38100" dir="2700000" algn="tl">
                            <a:srgbClr val="000000">
                              <a:alpha val="43137"/>
                            </a:srgbClr>
                          </a:outerShdw>
                        </a:effectLst>
                        <a:latin typeface="Calibri" panose="020F0502020204030204" pitchFamily="34" charset="0"/>
                      </a:endParaRPr>
                    </a:p>
                  </a:txBody>
                  <a:tcPr marL="7097" marR="7097" marT="7097" marB="0" anchor="b"/>
                </a:tc>
                <a:tc>
                  <a:txBody>
                    <a:bodyPr/>
                    <a:lstStyle/>
                    <a:p>
                      <a:pPr algn="l" fontAlgn="ctr"/>
                      <a:r>
                        <a:rPr lang="es-EC" sz="1000" b="1" u="none" strike="noStrike">
                          <a:solidFill>
                            <a:schemeClr val="bg1"/>
                          </a:solidFill>
                          <a:effectLst>
                            <a:outerShdw blurRad="38100" dist="38100" dir="2700000" algn="tl">
                              <a:srgbClr val="000000">
                                <a:alpha val="43137"/>
                              </a:srgbClr>
                            </a:outerShdw>
                          </a:effectLst>
                        </a:rPr>
                        <a:t>Todos los miembros se han integrado al trabajo del grupo</a:t>
                      </a:r>
                      <a:endParaRPr lang="es-EC" sz="1000" b="1" i="0" u="none" strike="noStrike">
                        <a:solidFill>
                          <a:schemeClr val="bg1"/>
                        </a:solidFill>
                        <a:effectLst>
                          <a:outerShdw blurRad="38100" dist="38100" dir="2700000" algn="tl">
                            <a:srgbClr val="000000">
                              <a:alpha val="43137"/>
                            </a:srgbClr>
                          </a:outerShdw>
                        </a:effectLst>
                        <a:latin typeface="Calibri" panose="020F0502020204030204" pitchFamily="34" charset="0"/>
                      </a:endParaRPr>
                    </a:p>
                  </a:txBody>
                  <a:tcPr marL="7097" marR="7097" marT="7097" marB="0" anchor="ctr"/>
                </a:tc>
                <a:tc>
                  <a:txBody>
                    <a:bodyPr/>
                    <a:lstStyle/>
                    <a:p>
                      <a:pPr algn="ctr" fontAlgn="ctr"/>
                      <a:r>
                        <a:rPr lang="es-ES" sz="1000" b="1" u="none" strike="noStrike">
                          <a:solidFill>
                            <a:schemeClr val="bg1"/>
                          </a:solidFill>
                          <a:effectLst>
                            <a:outerShdw blurRad="38100" dist="38100" dir="2700000" algn="tl">
                              <a:srgbClr val="000000">
                                <a:alpha val="43137"/>
                              </a:srgbClr>
                            </a:outerShdw>
                          </a:effectLst>
                        </a:rPr>
                        <a:t>X</a:t>
                      </a:r>
                      <a:endParaRPr lang="es-ES" sz="1000" b="1" i="0" u="none" strike="noStrike">
                        <a:solidFill>
                          <a:schemeClr val="bg1"/>
                        </a:solidFill>
                        <a:effectLst>
                          <a:outerShdw blurRad="38100" dist="38100" dir="2700000" algn="tl">
                            <a:srgbClr val="000000">
                              <a:alpha val="43137"/>
                            </a:srgbClr>
                          </a:outerShdw>
                        </a:effectLst>
                        <a:latin typeface="Calibri" panose="020F0502020204030204" pitchFamily="34" charset="0"/>
                      </a:endParaRPr>
                    </a:p>
                  </a:txBody>
                  <a:tcPr marL="7097" marR="7097" marT="7097" marB="0" anchor="ctr"/>
                </a:tc>
                <a:tc>
                  <a:txBody>
                    <a:bodyPr/>
                    <a:lstStyle/>
                    <a:p>
                      <a:pPr algn="ctr" fontAlgn="ctr"/>
                      <a:r>
                        <a:rPr lang="es-ES" sz="1000" b="1" u="none" strike="noStrike">
                          <a:solidFill>
                            <a:schemeClr val="bg1"/>
                          </a:solidFill>
                          <a:effectLst>
                            <a:outerShdw blurRad="38100" dist="38100" dir="2700000" algn="tl">
                              <a:srgbClr val="000000">
                                <a:alpha val="43137"/>
                              </a:srgbClr>
                            </a:outerShdw>
                          </a:effectLst>
                        </a:rPr>
                        <a:t> </a:t>
                      </a:r>
                      <a:endParaRPr lang="es-ES" sz="1000" b="1" i="0" u="none" strike="noStrike">
                        <a:solidFill>
                          <a:schemeClr val="bg1"/>
                        </a:solidFill>
                        <a:effectLst>
                          <a:outerShdw blurRad="38100" dist="38100" dir="2700000" algn="tl">
                            <a:srgbClr val="000000">
                              <a:alpha val="43137"/>
                            </a:srgbClr>
                          </a:outerShdw>
                        </a:effectLst>
                        <a:latin typeface="Calibri" panose="020F0502020204030204" pitchFamily="34" charset="0"/>
                      </a:endParaRPr>
                    </a:p>
                  </a:txBody>
                  <a:tcPr marL="7097" marR="7097" marT="7097" marB="0" anchor="ctr"/>
                </a:tc>
                <a:tc>
                  <a:txBody>
                    <a:bodyPr/>
                    <a:lstStyle/>
                    <a:p>
                      <a:pPr algn="ctr" fontAlgn="ctr"/>
                      <a:r>
                        <a:rPr lang="es-ES" sz="1000" b="1" u="none" strike="noStrike">
                          <a:solidFill>
                            <a:schemeClr val="bg1"/>
                          </a:solidFill>
                          <a:effectLst>
                            <a:outerShdw blurRad="38100" dist="38100" dir="2700000" algn="tl">
                              <a:srgbClr val="000000">
                                <a:alpha val="43137"/>
                              </a:srgbClr>
                            </a:outerShdw>
                          </a:effectLst>
                        </a:rPr>
                        <a:t> </a:t>
                      </a:r>
                      <a:endParaRPr lang="es-ES" sz="1000" b="1" i="0" u="none" strike="noStrike">
                        <a:solidFill>
                          <a:schemeClr val="bg1"/>
                        </a:solidFill>
                        <a:effectLst>
                          <a:outerShdw blurRad="38100" dist="38100" dir="2700000" algn="tl">
                            <a:srgbClr val="000000">
                              <a:alpha val="43137"/>
                            </a:srgbClr>
                          </a:outerShdw>
                        </a:effectLst>
                        <a:latin typeface="Calibri" panose="020F0502020204030204" pitchFamily="34" charset="0"/>
                      </a:endParaRPr>
                    </a:p>
                  </a:txBody>
                  <a:tcPr marL="7097" marR="7097" marT="7097" marB="0" anchor="ctr"/>
                </a:tc>
                <a:extLst>
                  <a:ext uri="{0D108BD9-81ED-4DB2-BD59-A6C34878D82A}">
                    <a16:rowId xmlns:a16="http://schemas.microsoft.com/office/drawing/2014/main" val="3367930238"/>
                  </a:ext>
                </a:extLst>
              </a:tr>
              <a:tr h="562525">
                <a:tc>
                  <a:txBody>
                    <a:bodyPr/>
                    <a:lstStyle/>
                    <a:p>
                      <a:pPr algn="l" fontAlgn="b"/>
                      <a:r>
                        <a:rPr lang="es-EC" sz="1200" b="1" u="none" strike="noStrike" dirty="0">
                          <a:solidFill>
                            <a:srgbClr val="FFC000"/>
                          </a:solidFill>
                          <a:effectLst>
                            <a:outerShdw blurRad="38100" dist="38100" dir="2700000" algn="tl">
                              <a:srgbClr val="000000">
                                <a:alpha val="43137"/>
                              </a:srgbClr>
                            </a:outerShdw>
                          </a:effectLst>
                        </a:rPr>
                        <a:t>Dario Vinueza</a:t>
                      </a:r>
                      <a:endParaRPr lang="es-EC" sz="1200" b="1" i="0" u="none" strike="noStrike" dirty="0">
                        <a:solidFill>
                          <a:srgbClr val="FFC000"/>
                        </a:solidFill>
                        <a:effectLst>
                          <a:outerShdw blurRad="38100" dist="38100" dir="2700000" algn="tl">
                            <a:srgbClr val="000000">
                              <a:alpha val="43137"/>
                            </a:srgbClr>
                          </a:outerShdw>
                        </a:effectLst>
                        <a:latin typeface="Calibri" panose="020F0502020204030204" pitchFamily="34" charset="0"/>
                      </a:endParaRPr>
                    </a:p>
                  </a:txBody>
                  <a:tcPr marL="7097" marR="7097" marT="7097" marB="0" anchor="b"/>
                </a:tc>
                <a:tc>
                  <a:txBody>
                    <a:bodyPr/>
                    <a:lstStyle/>
                    <a:p>
                      <a:pPr algn="l" fontAlgn="ctr"/>
                      <a:r>
                        <a:rPr lang="es-EC" sz="1000" b="1" u="none" strike="noStrike">
                          <a:solidFill>
                            <a:schemeClr val="bg1"/>
                          </a:solidFill>
                          <a:effectLst>
                            <a:outerShdw blurRad="38100" dist="38100" dir="2700000" algn="tl">
                              <a:srgbClr val="000000">
                                <a:alpha val="43137"/>
                              </a:srgbClr>
                            </a:outerShdw>
                          </a:effectLst>
                        </a:rPr>
                        <a:t>Todos los miembros participan activamente</a:t>
                      </a:r>
                      <a:endParaRPr lang="es-EC" sz="1000" b="1" i="0" u="none" strike="noStrike">
                        <a:solidFill>
                          <a:schemeClr val="bg1"/>
                        </a:solidFill>
                        <a:effectLst>
                          <a:outerShdw blurRad="38100" dist="38100" dir="2700000" algn="tl">
                            <a:srgbClr val="000000">
                              <a:alpha val="43137"/>
                            </a:srgbClr>
                          </a:outerShdw>
                        </a:effectLst>
                        <a:latin typeface="Calibri" panose="020F0502020204030204" pitchFamily="34" charset="0"/>
                      </a:endParaRPr>
                    </a:p>
                  </a:txBody>
                  <a:tcPr marL="7097" marR="7097" marT="7097" marB="0" anchor="ctr"/>
                </a:tc>
                <a:tc>
                  <a:txBody>
                    <a:bodyPr/>
                    <a:lstStyle/>
                    <a:p>
                      <a:pPr algn="ctr" fontAlgn="ctr"/>
                      <a:r>
                        <a:rPr lang="es-ES" sz="1000" b="1" u="none" strike="noStrike">
                          <a:solidFill>
                            <a:schemeClr val="bg1"/>
                          </a:solidFill>
                          <a:effectLst>
                            <a:outerShdw blurRad="38100" dist="38100" dir="2700000" algn="tl">
                              <a:srgbClr val="000000">
                                <a:alpha val="43137"/>
                              </a:srgbClr>
                            </a:outerShdw>
                          </a:effectLst>
                        </a:rPr>
                        <a:t>X</a:t>
                      </a:r>
                      <a:endParaRPr lang="es-ES" sz="1000" b="1" i="0" u="none" strike="noStrike">
                        <a:solidFill>
                          <a:schemeClr val="bg1"/>
                        </a:solidFill>
                        <a:effectLst>
                          <a:outerShdw blurRad="38100" dist="38100" dir="2700000" algn="tl">
                            <a:srgbClr val="000000">
                              <a:alpha val="43137"/>
                            </a:srgbClr>
                          </a:outerShdw>
                        </a:effectLst>
                        <a:latin typeface="Calibri" panose="020F0502020204030204" pitchFamily="34" charset="0"/>
                      </a:endParaRPr>
                    </a:p>
                  </a:txBody>
                  <a:tcPr marL="7097" marR="7097" marT="7097" marB="0" anchor="ctr"/>
                </a:tc>
                <a:tc>
                  <a:txBody>
                    <a:bodyPr/>
                    <a:lstStyle/>
                    <a:p>
                      <a:pPr algn="ctr" fontAlgn="ctr"/>
                      <a:r>
                        <a:rPr lang="es-ES" sz="1000" b="1" u="none" strike="noStrike">
                          <a:solidFill>
                            <a:schemeClr val="bg1"/>
                          </a:solidFill>
                          <a:effectLst>
                            <a:outerShdw blurRad="38100" dist="38100" dir="2700000" algn="tl">
                              <a:srgbClr val="000000">
                                <a:alpha val="43137"/>
                              </a:srgbClr>
                            </a:outerShdw>
                          </a:effectLst>
                        </a:rPr>
                        <a:t> </a:t>
                      </a:r>
                      <a:endParaRPr lang="es-ES" sz="1000" b="1" i="0" u="none" strike="noStrike">
                        <a:solidFill>
                          <a:schemeClr val="bg1"/>
                        </a:solidFill>
                        <a:effectLst>
                          <a:outerShdw blurRad="38100" dist="38100" dir="2700000" algn="tl">
                            <a:srgbClr val="000000">
                              <a:alpha val="43137"/>
                            </a:srgbClr>
                          </a:outerShdw>
                        </a:effectLst>
                        <a:latin typeface="Calibri" panose="020F0502020204030204" pitchFamily="34" charset="0"/>
                      </a:endParaRPr>
                    </a:p>
                  </a:txBody>
                  <a:tcPr marL="7097" marR="7097" marT="7097" marB="0" anchor="ctr"/>
                </a:tc>
                <a:tc>
                  <a:txBody>
                    <a:bodyPr/>
                    <a:lstStyle/>
                    <a:p>
                      <a:pPr algn="ctr" fontAlgn="ctr"/>
                      <a:r>
                        <a:rPr lang="es-ES" sz="1000" b="1" u="none" strike="noStrike">
                          <a:solidFill>
                            <a:schemeClr val="bg1"/>
                          </a:solidFill>
                          <a:effectLst>
                            <a:outerShdw blurRad="38100" dist="38100" dir="2700000" algn="tl">
                              <a:srgbClr val="000000">
                                <a:alpha val="43137"/>
                              </a:srgbClr>
                            </a:outerShdw>
                          </a:effectLst>
                        </a:rPr>
                        <a:t> </a:t>
                      </a:r>
                      <a:endParaRPr lang="es-ES" sz="1000" b="1" i="0" u="none" strike="noStrike">
                        <a:solidFill>
                          <a:schemeClr val="bg1"/>
                        </a:solidFill>
                        <a:effectLst>
                          <a:outerShdw blurRad="38100" dist="38100" dir="2700000" algn="tl">
                            <a:srgbClr val="000000">
                              <a:alpha val="43137"/>
                            </a:srgbClr>
                          </a:outerShdw>
                        </a:effectLst>
                        <a:latin typeface="Calibri" panose="020F0502020204030204" pitchFamily="34" charset="0"/>
                      </a:endParaRPr>
                    </a:p>
                  </a:txBody>
                  <a:tcPr marL="7097" marR="7097" marT="7097" marB="0" anchor="ctr"/>
                </a:tc>
                <a:extLst>
                  <a:ext uri="{0D108BD9-81ED-4DB2-BD59-A6C34878D82A}">
                    <a16:rowId xmlns:a16="http://schemas.microsoft.com/office/drawing/2014/main" val="4141729825"/>
                  </a:ext>
                </a:extLst>
              </a:tr>
              <a:tr h="540608">
                <a:tc>
                  <a:txBody>
                    <a:bodyPr/>
                    <a:lstStyle/>
                    <a:p>
                      <a:pPr algn="l" fontAlgn="b"/>
                      <a:r>
                        <a:rPr lang="es-EC" sz="1200" b="1" u="none" strike="noStrike" dirty="0">
                          <a:solidFill>
                            <a:srgbClr val="FFC000"/>
                          </a:solidFill>
                          <a:effectLst>
                            <a:outerShdw blurRad="38100" dist="38100" dir="2700000" algn="tl">
                              <a:srgbClr val="000000">
                                <a:alpha val="43137"/>
                              </a:srgbClr>
                            </a:outerShdw>
                          </a:effectLst>
                        </a:rPr>
                        <a:t>Carlos Santin Rodriguez</a:t>
                      </a:r>
                      <a:endParaRPr lang="es-EC" sz="1200" b="1" i="0" u="none" strike="noStrike" dirty="0">
                        <a:solidFill>
                          <a:srgbClr val="FFC000"/>
                        </a:solidFill>
                        <a:effectLst>
                          <a:outerShdw blurRad="38100" dist="38100" dir="2700000" algn="tl">
                            <a:srgbClr val="000000">
                              <a:alpha val="43137"/>
                            </a:srgbClr>
                          </a:outerShdw>
                        </a:effectLst>
                        <a:latin typeface="Calibri" panose="020F0502020204030204" pitchFamily="34" charset="0"/>
                      </a:endParaRPr>
                    </a:p>
                  </a:txBody>
                  <a:tcPr marL="7097" marR="7097" marT="7097" marB="0" anchor="b"/>
                </a:tc>
                <a:tc>
                  <a:txBody>
                    <a:bodyPr/>
                    <a:lstStyle/>
                    <a:p>
                      <a:pPr algn="l" fontAlgn="ctr"/>
                      <a:r>
                        <a:rPr lang="es-EC" sz="1000" b="1" u="none" strike="noStrike">
                          <a:solidFill>
                            <a:schemeClr val="bg1"/>
                          </a:solidFill>
                          <a:effectLst>
                            <a:outerShdw blurRad="38100" dist="38100" dir="2700000" algn="tl">
                              <a:srgbClr val="000000">
                                <a:alpha val="43137"/>
                              </a:srgbClr>
                            </a:outerShdw>
                          </a:effectLst>
                        </a:rPr>
                        <a:t>Todos los miembros respetan otras ideas aportadas</a:t>
                      </a:r>
                      <a:endParaRPr lang="es-EC" sz="1000" b="1" i="0" u="none" strike="noStrike">
                        <a:solidFill>
                          <a:schemeClr val="bg1"/>
                        </a:solidFill>
                        <a:effectLst>
                          <a:outerShdw blurRad="38100" dist="38100" dir="2700000" algn="tl">
                            <a:srgbClr val="000000">
                              <a:alpha val="43137"/>
                            </a:srgbClr>
                          </a:outerShdw>
                        </a:effectLst>
                        <a:latin typeface="Calibri" panose="020F0502020204030204" pitchFamily="34" charset="0"/>
                      </a:endParaRPr>
                    </a:p>
                  </a:txBody>
                  <a:tcPr marL="7097" marR="7097" marT="7097" marB="0" anchor="ctr"/>
                </a:tc>
                <a:tc>
                  <a:txBody>
                    <a:bodyPr/>
                    <a:lstStyle/>
                    <a:p>
                      <a:pPr algn="ctr" fontAlgn="ctr"/>
                      <a:r>
                        <a:rPr lang="es-ES" sz="1000" b="1" u="none" strike="noStrike">
                          <a:solidFill>
                            <a:schemeClr val="bg1"/>
                          </a:solidFill>
                          <a:effectLst>
                            <a:outerShdw blurRad="38100" dist="38100" dir="2700000" algn="tl">
                              <a:srgbClr val="000000">
                                <a:alpha val="43137"/>
                              </a:srgbClr>
                            </a:outerShdw>
                          </a:effectLst>
                        </a:rPr>
                        <a:t>X</a:t>
                      </a:r>
                      <a:endParaRPr lang="es-ES" sz="1000" b="1" i="0" u="none" strike="noStrike">
                        <a:solidFill>
                          <a:schemeClr val="bg1"/>
                        </a:solidFill>
                        <a:effectLst>
                          <a:outerShdw blurRad="38100" dist="38100" dir="2700000" algn="tl">
                            <a:srgbClr val="000000">
                              <a:alpha val="43137"/>
                            </a:srgbClr>
                          </a:outerShdw>
                        </a:effectLst>
                        <a:latin typeface="Calibri" panose="020F0502020204030204" pitchFamily="34" charset="0"/>
                      </a:endParaRPr>
                    </a:p>
                  </a:txBody>
                  <a:tcPr marL="7097" marR="7097" marT="7097" marB="0" anchor="ctr"/>
                </a:tc>
                <a:tc>
                  <a:txBody>
                    <a:bodyPr/>
                    <a:lstStyle/>
                    <a:p>
                      <a:pPr algn="ctr" fontAlgn="ctr"/>
                      <a:r>
                        <a:rPr lang="es-ES" sz="1000" b="1" u="none" strike="noStrike">
                          <a:solidFill>
                            <a:schemeClr val="bg1"/>
                          </a:solidFill>
                          <a:effectLst>
                            <a:outerShdw blurRad="38100" dist="38100" dir="2700000" algn="tl">
                              <a:srgbClr val="000000">
                                <a:alpha val="43137"/>
                              </a:srgbClr>
                            </a:outerShdw>
                          </a:effectLst>
                        </a:rPr>
                        <a:t> </a:t>
                      </a:r>
                      <a:endParaRPr lang="es-ES" sz="1000" b="1" i="0" u="none" strike="noStrike">
                        <a:solidFill>
                          <a:schemeClr val="bg1"/>
                        </a:solidFill>
                        <a:effectLst>
                          <a:outerShdw blurRad="38100" dist="38100" dir="2700000" algn="tl">
                            <a:srgbClr val="000000">
                              <a:alpha val="43137"/>
                            </a:srgbClr>
                          </a:outerShdw>
                        </a:effectLst>
                        <a:latin typeface="Calibri" panose="020F0502020204030204" pitchFamily="34" charset="0"/>
                      </a:endParaRPr>
                    </a:p>
                  </a:txBody>
                  <a:tcPr marL="7097" marR="7097" marT="7097" marB="0" anchor="ctr"/>
                </a:tc>
                <a:tc>
                  <a:txBody>
                    <a:bodyPr/>
                    <a:lstStyle/>
                    <a:p>
                      <a:pPr algn="ctr" fontAlgn="ctr"/>
                      <a:r>
                        <a:rPr lang="es-ES" sz="1000" b="1" u="none" strike="noStrike">
                          <a:solidFill>
                            <a:schemeClr val="bg1"/>
                          </a:solidFill>
                          <a:effectLst>
                            <a:outerShdw blurRad="38100" dist="38100" dir="2700000" algn="tl">
                              <a:srgbClr val="000000">
                                <a:alpha val="43137"/>
                              </a:srgbClr>
                            </a:outerShdw>
                          </a:effectLst>
                        </a:rPr>
                        <a:t> </a:t>
                      </a:r>
                      <a:endParaRPr lang="es-ES" sz="1000" b="1" i="0" u="none" strike="noStrike">
                        <a:solidFill>
                          <a:schemeClr val="bg1"/>
                        </a:solidFill>
                        <a:effectLst>
                          <a:outerShdw blurRad="38100" dist="38100" dir="2700000" algn="tl">
                            <a:srgbClr val="000000">
                              <a:alpha val="43137"/>
                            </a:srgbClr>
                          </a:outerShdw>
                        </a:effectLst>
                        <a:latin typeface="Calibri" panose="020F0502020204030204" pitchFamily="34" charset="0"/>
                      </a:endParaRPr>
                    </a:p>
                  </a:txBody>
                  <a:tcPr marL="7097" marR="7097" marT="7097" marB="0" anchor="ctr"/>
                </a:tc>
                <a:extLst>
                  <a:ext uri="{0D108BD9-81ED-4DB2-BD59-A6C34878D82A}">
                    <a16:rowId xmlns:a16="http://schemas.microsoft.com/office/drawing/2014/main" val="369432275"/>
                  </a:ext>
                </a:extLst>
              </a:tr>
              <a:tr h="511386">
                <a:tc>
                  <a:txBody>
                    <a:bodyPr/>
                    <a:lstStyle/>
                    <a:p>
                      <a:pPr algn="l" fontAlgn="b"/>
                      <a:r>
                        <a:rPr lang="es-EC" sz="1200" b="1" u="none" strike="noStrike" dirty="0">
                          <a:solidFill>
                            <a:srgbClr val="FFC000"/>
                          </a:solidFill>
                          <a:effectLst>
                            <a:outerShdw blurRad="38100" dist="38100" dir="2700000" algn="tl">
                              <a:srgbClr val="000000">
                                <a:alpha val="43137"/>
                              </a:srgbClr>
                            </a:outerShdw>
                          </a:effectLst>
                        </a:rPr>
                        <a:t>Misael Francisco Ortiz</a:t>
                      </a:r>
                      <a:endParaRPr lang="es-EC" sz="1200" b="1" i="0" u="none" strike="noStrike" dirty="0">
                        <a:solidFill>
                          <a:srgbClr val="FFC000"/>
                        </a:solidFill>
                        <a:effectLst>
                          <a:outerShdw blurRad="38100" dist="38100" dir="2700000" algn="tl">
                            <a:srgbClr val="000000">
                              <a:alpha val="43137"/>
                            </a:srgbClr>
                          </a:outerShdw>
                        </a:effectLst>
                        <a:latin typeface="Calibri" panose="020F0502020204030204" pitchFamily="34" charset="0"/>
                      </a:endParaRPr>
                    </a:p>
                  </a:txBody>
                  <a:tcPr marL="7097" marR="7097" marT="7097" marB="0" anchor="b"/>
                </a:tc>
                <a:tc>
                  <a:txBody>
                    <a:bodyPr/>
                    <a:lstStyle/>
                    <a:p>
                      <a:pPr algn="l" fontAlgn="ctr"/>
                      <a:r>
                        <a:rPr lang="es-EC" sz="1000" b="1" u="none" strike="noStrike">
                          <a:solidFill>
                            <a:schemeClr val="bg1"/>
                          </a:solidFill>
                          <a:effectLst>
                            <a:outerShdw blurRad="38100" dist="38100" dir="2700000" algn="tl">
                              <a:srgbClr val="000000">
                                <a:alpha val="43137"/>
                              </a:srgbClr>
                            </a:outerShdw>
                          </a:effectLst>
                        </a:rPr>
                        <a:t>Todos los miembros participan en la elaboración del informe</a:t>
                      </a:r>
                      <a:endParaRPr lang="es-EC" sz="1000" b="1" i="0" u="none" strike="noStrike">
                        <a:solidFill>
                          <a:schemeClr val="bg1"/>
                        </a:solidFill>
                        <a:effectLst>
                          <a:outerShdw blurRad="38100" dist="38100" dir="2700000" algn="tl">
                            <a:srgbClr val="000000">
                              <a:alpha val="43137"/>
                            </a:srgbClr>
                          </a:outerShdw>
                        </a:effectLst>
                        <a:latin typeface="Calibri" panose="020F0502020204030204" pitchFamily="34" charset="0"/>
                      </a:endParaRPr>
                    </a:p>
                  </a:txBody>
                  <a:tcPr marL="7097" marR="7097" marT="7097" marB="0" anchor="ctr"/>
                </a:tc>
                <a:tc>
                  <a:txBody>
                    <a:bodyPr/>
                    <a:lstStyle/>
                    <a:p>
                      <a:pPr algn="ctr" fontAlgn="ctr"/>
                      <a:r>
                        <a:rPr lang="es-ES" sz="1000" b="1" u="none" strike="noStrike">
                          <a:solidFill>
                            <a:schemeClr val="bg1"/>
                          </a:solidFill>
                          <a:effectLst>
                            <a:outerShdw blurRad="38100" dist="38100" dir="2700000" algn="tl">
                              <a:srgbClr val="000000">
                                <a:alpha val="43137"/>
                              </a:srgbClr>
                            </a:outerShdw>
                          </a:effectLst>
                        </a:rPr>
                        <a:t>X</a:t>
                      </a:r>
                      <a:endParaRPr lang="es-ES" sz="1000" b="1" i="0" u="none" strike="noStrike">
                        <a:solidFill>
                          <a:schemeClr val="bg1"/>
                        </a:solidFill>
                        <a:effectLst>
                          <a:outerShdw blurRad="38100" dist="38100" dir="2700000" algn="tl">
                            <a:srgbClr val="000000">
                              <a:alpha val="43137"/>
                            </a:srgbClr>
                          </a:outerShdw>
                        </a:effectLst>
                        <a:latin typeface="Calibri" panose="020F0502020204030204" pitchFamily="34" charset="0"/>
                      </a:endParaRPr>
                    </a:p>
                  </a:txBody>
                  <a:tcPr marL="7097" marR="7097" marT="7097" marB="0" anchor="ctr"/>
                </a:tc>
                <a:tc>
                  <a:txBody>
                    <a:bodyPr/>
                    <a:lstStyle/>
                    <a:p>
                      <a:pPr algn="ctr" fontAlgn="ctr"/>
                      <a:r>
                        <a:rPr lang="es-ES" sz="1000" b="1" u="none" strike="noStrike">
                          <a:solidFill>
                            <a:schemeClr val="bg1"/>
                          </a:solidFill>
                          <a:effectLst>
                            <a:outerShdw blurRad="38100" dist="38100" dir="2700000" algn="tl">
                              <a:srgbClr val="000000">
                                <a:alpha val="43137"/>
                              </a:srgbClr>
                            </a:outerShdw>
                          </a:effectLst>
                        </a:rPr>
                        <a:t> </a:t>
                      </a:r>
                      <a:endParaRPr lang="es-ES" sz="1000" b="1" i="0" u="none" strike="noStrike">
                        <a:solidFill>
                          <a:schemeClr val="bg1"/>
                        </a:solidFill>
                        <a:effectLst>
                          <a:outerShdw blurRad="38100" dist="38100" dir="2700000" algn="tl">
                            <a:srgbClr val="000000">
                              <a:alpha val="43137"/>
                            </a:srgbClr>
                          </a:outerShdw>
                        </a:effectLst>
                        <a:latin typeface="Calibri" panose="020F0502020204030204" pitchFamily="34" charset="0"/>
                      </a:endParaRPr>
                    </a:p>
                  </a:txBody>
                  <a:tcPr marL="7097" marR="7097" marT="7097" marB="0" anchor="ctr"/>
                </a:tc>
                <a:tc>
                  <a:txBody>
                    <a:bodyPr/>
                    <a:lstStyle/>
                    <a:p>
                      <a:pPr algn="ctr" fontAlgn="ctr"/>
                      <a:r>
                        <a:rPr lang="es-ES" sz="1000" b="1" u="none" strike="noStrike">
                          <a:solidFill>
                            <a:schemeClr val="bg1"/>
                          </a:solidFill>
                          <a:effectLst>
                            <a:outerShdw blurRad="38100" dist="38100" dir="2700000" algn="tl">
                              <a:srgbClr val="000000">
                                <a:alpha val="43137"/>
                              </a:srgbClr>
                            </a:outerShdw>
                          </a:effectLst>
                        </a:rPr>
                        <a:t> </a:t>
                      </a:r>
                      <a:endParaRPr lang="es-ES" sz="1000" b="1" i="0" u="none" strike="noStrike">
                        <a:solidFill>
                          <a:schemeClr val="bg1"/>
                        </a:solidFill>
                        <a:effectLst>
                          <a:outerShdw blurRad="38100" dist="38100" dir="2700000" algn="tl">
                            <a:srgbClr val="000000">
                              <a:alpha val="43137"/>
                            </a:srgbClr>
                          </a:outerShdw>
                        </a:effectLst>
                        <a:latin typeface="Calibri" panose="020F0502020204030204" pitchFamily="34" charset="0"/>
                      </a:endParaRPr>
                    </a:p>
                  </a:txBody>
                  <a:tcPr marL="7097" marR="7097" marT="7097" marB="0" anchor="ctr"/>
                </a:tc>
                <a:extLst>
                  <a:ext uri="{0D108BD9-81ED-4DB2-BD59-A6C34878D82A}">
                    <a16:rowId xmlns:a16="http://schemas.microsoft.com/office/drawing/2014/main" val="3482622650"/>
                  </a:ext>
                </a:extLst>
              </a:tr>
              <a:tr h="455747">
                <a:tc>
                  <a:txBody>
                    <a:bodyPr/>
                    <a:lstStyle/>
                    <a:p>
                      <a:pPr algn="l" fontAlgn="b"/>
                      <a:r>
                        <a:rPr lang="es-EC" sz="1000" b="1" u="none" strike="noStrike">
                          <a:solidFill>
                            <a:schemeClr val="bg1"/>
                          </a:solidFill>
                          <a:effectLst>
                            <a:outerShdw blurRad="38100" dist="38100" dir="2700000" algn="tl">
                              <a:srgbClr val="000000">
                                <a:alpha val="43137"/>
                              </a:srgbClr>
                            </a:outerShdw>
                          </a:effectLst>
                        </a:rPr>
                        <a:t> </a:t>
                      </a:r>
                      <a:endParaRPr lang="es-EC" sz="1000" b="1" i="0" u="none" strike="noStrike">
                        <a:solidFill>
                          <a:schemeClr val="bg1"/>
                        </a:solidFill>
                        <a:effectLst>
                          <a:outerShdw blurRad="38100" dist="38100" dir="2700000" algn="tl">
                            <a:srgbClr val="000000">
                              <a:alpha val="43137"/>
                            </a:srgbClr>
                          </a:outerShdw>
                        </a:effectLst>
                        <a:latin typeface="Calibri" panose="020F0502020204030204" pitchFamily="34" charset="0"/>
                      </a:endParaRPr>
                    </a:p>
                  </a:txBody>
                  <a:tcPr marL="7097" marR="7097" marT="7097" marB="0" anchor="b"/>
                </a:tc>
                <a:tc>
                  <a:txBody>
                    <a:bodyPr/>
                    <a:lstStyle/>
                    <a:p>
                      <a:pPr algn="l" fontAlgn="ctr"/>
                      <a:r>
                        <a:rPr lang="es-EC" sz="1000" b="1" u="none" strike="noStrike">
                          <a:solidFill>
                            <a:schemeClr val="bg1"/>
                          </a:solidFill>
                          <a:effectLst>
                            <a:outerShdw blurRad="38100" dist="38100" dir="2700000" algn="tl">
                              <a:srgbClr val="000000">
                                <a:alpha val="43137"/>
                              </a:srgbClr>
                            </a:outerShdw>
                          </a:effectLst>
                        </a:rPr>
                        <a:t>Me he preocupado por realizar un trabajo cooperativo con mis compañeros</a:t>
                      </a:r>
                      <a:endParaRPr lang="es-EC" sz="1000" b="1" i="0" u="none" strike="noStrike">
                        <a:solidFill>
                          <a:schemeClr val="bg1"/>
                        </a:solidFill>
                        <a:effectLst>
                          <a:outerShdw blurRad="38100" dist="38100" dir="2700000" algn="tl">
                            <a:srgbClr val="000000">
                              <a:alpha val="43137"/>
                            </a:srgbClr>
                          </a:outerShdw>
                        </a:effectLst>
                        <a:latin typeface="Calibri" panose="020F0502020204030204" pitchFamily="34" charset="0"/>
                      </a:endParaRPr>
                    </a:p>
                  </a:txBody>
                  <a:tcPr marL="7097" marR="7097" marT="7097" marB="0" anchor="ctr"/>
                </a:tc>
                <a:tc>
                  <a:txBody>
                    <a:bodyPr/>
                    <a:lstStyle/>
                    <a:p>
                      <a:pPr algn="ctr" fontAlgn="ctr"/>
                      <a:r>
                        <a:rPr lang="es-ES" sz="1000" b="1" u="none" strike="noStrike">
                          <a:solidFill>
                            <a:schemeClr val="bg1"/>
                          </a:solidFill>
                          <a:effectLst>
                            <a:outerShdw blurRad="38100" dist="38100" dir="2700000" algn="tl">
                              <a:srgbClr val="000000">
                                <a:alpha val="43137"/>
                              </a:srgbClr>
                            </a:outerShdw>
                          </a:effectLst>
                        </a:rPr>
                        <a:t>X</a:t>
                      </a:r>
                      <a:endParaRPr lang="es-ES" sz="1000" b="1" i="0" u="none" strike="noStrike">
                        <a:solidFill>
                          <a:schemeClr val="bg1"/>
                        </a:solidFill>
                        <a:effectLst>
                          <a:outerShdw blurRad="38100" dist="38100" dir="2700000" algn="tl">
                            <a:srgbClr val="000000">
                              <a:alpha val="43137"/>
                            </a:srgbClr>
                          </a:outerShdw>
                        </a:effectLst>
                        <a:latin typeface="Calibri" panose="020F0502020204030204" pitchFamily="34" charset="0"/>
                      </a:endParaRPr>
                    </a:p>
                  </a:txBody>
                  <a:tcPr marL="7097" marR="7097" marT="7097" marB="0" anchor="ctr"/>
                </a:tc>
                <a:tc>
                  <a:txBody>
                    <a:bodyPr/>
                    <a:lstStyle/>
                    <a:p>
                      <a:pPr algn="ctr" fontAlgn="ctr"/>
                      <a:r>
                        <a:rPr lang="es-ES" sz="1000" b="1" u="none" strike="noStrike">
                          <a:solidFill>
                            <a:schemeClr val="bg1"/>
                          </a:solidFill>
                          <a:effectLst>
                            <a:outerShdw blurRad="38100" dist="38100" dir="2700000" algn="tl">
                              <a:srgbClr val="000000">
                                <a:alpha val="43137"/>
                              </a:srgbClr>
                            </a:outerShdw>
                          </a:effectLst>
                        </a:rPr>
                        <a:t> </a:t>
                      </a:r>
                      <a:endParaRPr lang="es-ES" sz="1000" b="1" i="0" u="none" strike="noStrike">
                        <a:solidFill>
                          <a:schemeClr val="bg1"/>
                        </a:solidFill>
                        <a:effectLst>
                          <a:outerShdw blurRad="38100" dist="38100" dir="2700000" algn="tl">
                            <a:srgbClr val="000000">
                              <a:alpha val="43137"/>
                            </a:srgbClr>
                          </a:outerShdw>
                        </a:effectLst>
                        <a:latin typeface="Calibri" panose="020F0502020204030204" pitchFamily="34" charset="0"/>
                      </a:endParaRPr>
                    </a:p>
                  </a:txBody>
                  <a:tcPr marL="7097" marR="7097" marT="7097" marB="0" anchor="ctr"/>
                </a:tc>
                <a:tc>
                  <a:txBody>
                    <a:bodyPr/>
                    <a:lstStyle/>
                    <a:p>
                      <a:pPr algn="ctr" fontAlgn="ctr"/>
                      <a:r>
                        <a:rPr lang="es-ES" sz="1000" b="1" u="none" strike="noStrike">
                          <a:solidFill>
                            <a:schemeClr val="bg1"/>
                          </a:solidFill>
                          <a:effectLst>
                            <a:outerShdw blurRad="38100" dist="38100" dir="2700000" algn="tl">
                              <a:srgbClr val="000000">
                                <a:alpha val="43137"/>
                              </a:srgbClr>
                            </a:outerShdw>
                          </a:effectLst>
                        </a:rPr>
                        <a:t> </a:t>
                      </a:r>
                      <a:endParaRPr lang="es-ES" sz="1000" b="1" i="0" u="none" strike="noStrike">
                        <a:solidFill>
                          <a:schemeClr val="bg1"/>
                        </a:solidFill>
                        <a:effectLst>
                          <a:outerShdw blurRad="38100" dist="38100" dir="2700000" algn="tl">
                            <a:srgbClr val="000000">
                              <a:alpha val="43137"/>
                            </a:srgbClr>
                          </a:outerShdw>
                        </a:effectLst>
                        <a:latin typeface="Calibri" panose="020F0502020204030204" pitchFamily="34" charset="0"/>
                      </a:endParaRPr>
                    </a:p>
                  </a:txBody>
                  <a:tcPr marL="7097" marR="7097" marT="7097" marB="0" anchor="ctr"/>
                </a:tc>
                <a:extLst>
                  <a:ext uri="{0D108BD9-81ED-4DB2-BD59-A6C34878D82A}">
                    <a16:rowId xmlns:a16="http://schemas.microsoft.com/office/drawing/2014/main" val="3067842519"/>
                  </a:ext>
                </a:extLst>
              </a:tr>
              <a:tr h="455747">
                <a:tc>
                  <a:txBody>
                    <a:bodyPr/>
                    <a:lstStyle/>
                    <a:p>
                      <a:pPr algn="l" fontAlgn="b"/>
                      <a:r>
                        <a:rPr lang="es-EC" sz="1000" b="1" u="none" strike="noStrike" dirty="0">
                          <a:solidFill>
                            <a:schemeClr val="bg1"/>
                          </a:solidFill>
                          <a:effectLst>
                            <a:outerShdw blurRad="38100" dist="38100" dir="2700000" algn="tl">
                              <a:srgbClr val="000000">
                                <a:alpha val="43137"/>
                              </a:srgbClr>
                            </a:outerShdw>
                          </a:effectLst>
                        </a:rPr>
                        <a:t> </a:t>
                      </a:r>
                      <a:endParaRPr lang="es-EC" sz="1000" b="1" i="0" u="none" strike="noStrike" dirty="0">
                        <a:solidFill>
                          <a:schemeClr val="bg1"/>
                        </a:solidFill>
                        <a:effectLst>
                          <a:outerShdw blurRad="38100" dist="38100" dir="2700000" algn="tl">
                            <a:srgbClr val="000000">
                              <a:alpha val="43137"/>
                            </a:srgbClr>
                          </a:outerShdw>
                        </a:effectLst>
                        <a:latin typeface="Calibri" panose="020F0502020204030204" pitchFamily="34" charset="0"/>
                      </a:endParaRPr>
                    </a:p>
                  </a:txBody>
                  <a:tcPr marL="7097" marR="7097" marT="7097" marB="0" anchor="b"/>
                </a:tc>
                <a:tc>
                  <a:txBody>
                    <a:bodyPr/>
                    <a:lstStyle/>
                    <a:p>
                      <a:pPr algn="l" fontAlgn="ctr"/>
                      <a:r>
                        <a:rPr lang="es-EC" sz="1000" b="1" u="none" strike="noStrike">
                          <a:solidFill>
                            <a:schemeClr val="bg1"/>
                          </a:solidFill>
                          <a:effectLst>
                            <a:outerShdw blurRad="38100" dist="38100" dir="2700000" algn="tl">
                              <a:srgbClr val="000000">
                                <a:alpha val="43137"/>
                              </a:srgbClr>
                            </a:outerShdw>
                          </a:effectLst>
                        </a:rPr>
                        <a:t>Señala si consideras que algún aspecto del trabajo en grupo no ha sido adecuado</a:t>
                      </a:r>
                      <a:endParaRPr lang="es-EC" sz="1000" b="1" i="0" u="none" strike="noStrike">
                        <a:solidFill>
                          <a:schemeClr val="bg1"/>
                        </a:solidFill>
                        <a:effectLst>
                          <a:outerShdw blurRad="38100" dist="38100" dir="2700000" algn="tl">
                            <a:srgbClr val="000000">
                              <a:alpha val="43137"/>
                            </a:srgbClr>
                          </a:outerShdw>
                        </a:effectLst>
                        <a:latin typeface="Calibri" panose="020F0502020204030204" pitchFamily="34" charset="0"/>
                      </a:endParaRPr>
                    </a:p>
                  </a:txBody>
                  <a:tcPr marL="7097" marR="7097" marT="7097" marB="0" anchor="ctr"/>
                </a:tc>
                <a:tc>
                  <a:txBody>
                    <a:bodyPr/>
                    <a:lstStyle/>
                    <a:p>
                      <a:pPr algn="ctr" fontAlgn="ctr"/>
                      <a:r>
                        <a:rPr lang="es-ES" sz="1000" b="1" u="none" strike="noStrike">
                          <a:solidFill>
                            <a:schemeClr val="bg1"/>
                          </a:solidFill>
                          <a:effectLst>
                            <a:outerShdw blurRad="38100" dist="38100" dir="2700000" algn="tl">
                              <a:srgbClr val="000000">
                                <a:alpha val="43137"/>
                              </a:srgbClr>
                            </a:outerShdw>
                          </a:effectLst>
                        </a:rPr>
                        <a:t>X</a:t>
                      </a:r>
                      <a:endParaRPr lang="es-ES" sz="1000" b="1" i="0" u="none" strike="noStrike">
                        <a:solidFill>
                          <a:schemeClr val="bg1"/>
                        </a:solidFill>
                        <a:effectLst>
                          <a:outerShdw blurRad="38100" dist="38100" dir="2700000" algn="tl">
                            <a:srgbClr val="000000">
                              <a:alpha val="43137"/>
                            </a:srgbClr>
                          </a:outerShdw>
                        </a:effectLst>
                        <a:latin typeface="Calibri" panose="020F0502020204030204" pitchFamily="34" charset="0"/>
                      </a:endParaRPr>
                    </a:p>
                  </a:txBody>
                  <a:tcPr marL="7097" marR="7097" marT="7097" marB="0" anchor="ctr"/>
                </a:tc>
                <a:tc>
                  <a:txBody>
                    <a:bodyPr/>
                    <a:lstStyle/>
                    <a:p>
                      <a:pPr algn="ctr" fontAlgn="ctr"/>
                      <a:r>
                        <a:rPr lang="es-ES" sz="1000" b="1" u="none" strike="noStrike">
                          <a:solidFill>
                            <a:schemeClr val="bg1"/>
                          </a:solidFill>
                          <a:effectLst>
                            <a:outerShdw blurRad="38100" dist="38100" dir="2700000" algn="tl">
                              <a:srgbClr val="000000">
                                <a:alpha val="43137"/>
                              </a:srgbClr>
                            </a:outerShdw>
                          </a:effectLst>
                        </a:rPr>
                        <a:t> </a:t>
                      </a:r>
                      <a:endParaRPr lang="es-ES" sz="1000" b="1" i="0" u="none" strike="noStrike">
                        <a:solidFill>
                          <a:schemeClr val="bg1"/>
                        </a:solidFill>
                        <a:effectLst>
                          <a:outerShdw blurRad="38100" dist="38100" dir="2700000" algn="tl">
                            <a:srgbClr val="000000">
                              <a:alpha val="43137"/>
                            </a:srgbClr>
                          </a:outerShdw>
                        </a:effectLst>
                        <a:latin typeface="Calibri" panose="020F0502020204030204" pitchFamily="34" charset="0"/>
                      </a:endParaRPr>
                    </a:p>
                  </a:txBody>
                  <a:tcPr marL="7097" marR="7097" marT="7097" marB="0" anchor="ctr"/>
                </a:tc>
                <a:tc>
                  <a:txBody>
                    <a:bodyPr/>
                    <a:lstStyle/>
                    <a:p>
                      <a:pPr algn="ctr" fontAlgn="ctr"/>
                      <a:r>
                        <a:rPr lang="es-ES" sz="1000" b="1" u="none" strike="noStrike" dirty="0">
                          <a:solidFill>
                            <a:schemeClr val="bg1"/>
                          </a:solidFill>
                          <a:effectLst>
                            <a:outerShdw blurRad="38100" dist="38100" dir="2700000" algn="tl">
                              <a:srgbClr val="000000">
                                <a:alpha val="43137"/>
                              </a:srgbClr>
                            </a:outerShdw>
                          </a:effectLst>
                        </a:rPr>
                        <a:t> </a:t>
                      </a:r>
                      <a:endParaRPr lang="es-ES" sz="1000" b="1" i="0" u="none" strike="noStrike" dirty="0">
                        <a:solidFill>
                          <a:schemeClr val="bg1"/>
                        </a:solidFill>
                        <a:effectLst>
                          <a:outerShdw blurRad="38100" dist="38100" dir="2700000" algn="tl">
                            <a:srgbClr val="000000">
                              <a:alpha val="43137"/>
                            </a:srgbClr>
                          </a:outerShdw>
                        </a:effectLst>
                        <a:latin typeface="Calibri" panose="020F0502020204030204" pitchFamily="34" charset="0"/>
                      </a:endParaRPr>
                    </a:p>
                  </a:txBody>
                  <a:tcPr marL="7097" marR="7097" marT="7097" marB="0" anchor="ctr"/>
                </a:tc>
                <a:extLst>
                  <a:ext uri="{0D108BD9-81ED-4DB2-BD59-A6C34878D82A}">
                    <a16:rowId xmlns:a16="http://schemas.microsoft.com/office/drawing/2014/main" val="3879154411"/>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9"/>
        <p:cNvGrpSpPr/>
        <p:nvPr/>
      </p:nvGrpSpPr>
      <p:grpSpPr>
        <a:xfrm>
          <a:off x="0" y="0"/>
          <a:ext cx="0" cy="0"/>
          <a:chOff x="0" y="0"/>
          <a:chExt cx="0" cy="0"/>
        </a:xfrm>
      </p:grpSpPr>
      <p:sp>
        <p:nvSpPr>
          <p:cNvPr id="223" name="Google Shape;223;p27"/>
          <p:cNvSpPr txBox="1">
            <a:spLocks noGrp="1"/>
          </p:cNvSpPr>
          <p:nvPr>
            <p:ph type="sldNum" idx="12"/>
          </p:nvPr>
        </p:nvSpPr>
        <p:spPr>
          <a:xfrm>
            <a:off x="-6000" y="0"/>
            <a:ext cx="548700" cy="53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sp>
        <p:nvSpPr>
          <p:cNvPr id="12" name="Google Shape;796;p41"/>
          <p:cNvSpPr txBox="1"/>
          <p:nvPr/>
        </p:nvSpPr>
        <p:spPr>
          <a:xfrm>
            <a:off x="123888" y="691545"/>
            <a:ext cx="3051573" cy="366432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9600" dirty="0">
                <a:solidFill>
                  <a:srgbClr val="F1C232"/>
                </a:solidFill>
              </a:rPr>
              <a:t>😉</a:t>
            </a:r>
            <a:endParaRPr sz="9600" dirty="0">
              <a:solidFill>
                <a:srgbClr val="F1C232"/>
              </a:solidFill>
            </a:endParaRPr>
          </a:p>
        </p:txBody>
      </p:sp>
      <p:sp>
        <p:nvSpPr>
          <p:cNvPr id="14" name="Rectángulo 13"/>
          <p:cNvSpPr/>
          <p:nvPr/>
        </p:nvSpPr>
        <p:spPr>
          <a:xfrm>
            <a:off x="3175462" y="1995055"/>
            <a:ext cx="5860473" cy="523220"/>
          </a:xfrm>
          <a:prstGeom prst="rect">
            <a:avLst/>
          </a:prstGeom>
        </p:spPr>
        <p:txBody>
          <a:bodyPr wrap="square">
            <a:spAutoFit/>
          </a:bodyPr>
          <a:lstStyle/>
          <a:p>
            <a:r>
              <a:rPr lang="es-ES" sz="2800" b="1" dirty="0" smtClean="0">
                <a:solidFill>
                  <a:schemeClr val="bg1"/>
                </a:solidFill>
              </a:rPr>
              <a:t>Hazlo con pasión</a:t>
            </a:r>
            <a:r>
              <a:rPr lang="es-ES" sz="2800" b="1" dirty="0" smtClean="0">
                <a:solidFill>
                  <a:schemeClr val="bg1"/>
                </a:solidFill>
              </a:rPr>
              <a:t>!!!………..</a:t>
            </a:r>
            <a:endParaRPr lang="es-ES" sz="2800" b="1" dirty="0" smtClean="0">
              <a:solidFill>
                <a:schemeClr val="bg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1"/>
        <p:cNvGrpSpPr/>
        <p:nvPr/>
      </p:nvGrpSpPr>
      <p:grpSpPr>
        <a:xfrm>
          <a:off x="0" y="0"/>
          <a:ext cx="0" cy="0"/>
          <a:chOff x="0" y="0"/>
          <a:chExt cx="0" cy="0"/>
        </a:xfrm>
      </p:grpSpPr>
      <p:sp>
        <p:nvSpPr>
          <p:cNvPr id="132" name="Google Shape;132;p18"/>
          <p:cNvSpPr txBox="1">
            <a:spLocks noGrp="1"/>
          </p:cNvSpPr>
          <p:nvPr>
            <p:ph type="ctrTitle"/>
          </p:nvPr>
        </p:nvSpPr>
        <p:spPr>
          <a:xfrm>
            <a:off x="1680410" y="268350"/>
            <a:ext cx="6151625" cy="940364"/>
          </a:xfrm>
          <a:prstGeom prst="rect">
            <a:avLst/>
          </a:prstGeom>
        </p:spPr>
        <p:txBody>
          <a:bodyPr spcFirstLastPara="1" wrap="square" lIns="91425" tIns="91425" rIns="91425" bIns="91425" anchor="b" anchorCtr="0">
            <a:noAutofit/>
          </a:bodyPr>
          <a:lstStyle/>
          <a:p>
            <a:pPr lvl="0" algn="ctr"/>
            <a:r>
              <a:rPr lang="es-ES" sz="2800" dirty="0" smtClean="0">
                <a:effectLst>
                  <a:outerShdw blurRad="38100" dist="38100" dir="2700000" algn="tl">
                    <a:srgbClr val="000000">
                      <a:alpha val="43137"/>
                    </a:srgbClr>
                  </a:outerShdw>
                </a:effectLst>
              </a:rPr>
              <a:t>Análisis de la situación Actual</a:t>
            </a:r>
            <a:r>
              <a:rPr lang="es-ES" sz="3600" dirty="0">
                <a:effectLst>
                  <a:outerShdw blurRad="38100" dist="38100" dir="2700000" algn="tl">
                    <a:srgbClr val="000000">
                      <a:alpha val="43137"/>
                    </a:srgbClr>
                  </a:outerShdw>
                </a:effectLst>
              </a:rPr>
              <a:t/>
            </a:r>
            <a:br>
              <a:rPr lang="es-ES" sz="3600" dirty="0">
                <a:effectLst>
                  <a:outerShdw blurRad="38100" dist="38100" dir="2700000" algn="tl">
                    <a:srgbClr val="000000">
                      <a:alpha val="43137"/>
                    </a:srgbClr>
                  </a:outerShdw>
                </a:effectLst>
              </a:rPr>
            </a:br>
            <a:endParaRPr sz="3600" dirty="0">
              <a:effectLst>
                <a:outerShdw blurRad="38100" dist="38100" dir="2700000" algn="tl">
                  <a:srgbClr val="000000">
                    <a:alpha val="43137"/>
                  </a:srgbClr>
                </a:outerShdw>
              </a:effectLst>
            </a:endParaRPr>
          </a:p>
        </p:txBody>
      </p:sp>
      <p:sp>
        <p:nvSpPr>
          <p:cNvPr id="134" name="Google Shape;134;p18"/>
          <p:cNvSpPr txBox="1">
            <a:spLocks noGrp="1"/>
          </p:cNvSpPr>
          <p:nvPr>
            <p:ph type="sldNum" idx="12"/>
          </p:nvPr>
        </p:nvSpPr>
        <p:spPr>
          <a:xfrm>
            <a:off x="0" y="0"/>
            <a:ext cx="536700" cy="53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sp>
        <p:nvSpPr>
          <p:cNvPr id="4" name="Subtítulo 3"/>
          <p:cNvSpPr>
            <a:spLocks noGrp="1"/>
          </p:cNvSpPr>
          <p:nvPr>
            <p:ph type="subTitle" idx="1"/>
          </p:nvPr>
        </p:nvSpPr>
        <p:spPr>
          <a:xfrm>
            <a:off x="-2703" y="536700"/>
            <a:ext cx="673245" cy="4435063"/>
          </a:xfrm>
        </p:spPr>
        <p:txBody>
          <a:bodyPr vert="horz"/>
          <a:lstStyle/>
          <a:p>
            <a:pPr algn="ctr"/>
            <a:r>
              <a:rPr lang="es-EC" sz="3600" dirty="0" smtClean="0">
                <a:solidFill>
                  <a:schemeClr val="tx1"/>
                </a:solidFill>
                <a:effectLst>
                  <a:outerShdw blurRad="38100" dist="38100" dir="2700000" algn="tl">
                    <a:srgbClr val="000000">
                      <a:alpha val="43137"/>
                    </a:srgbClr>
                  </a:outerShdw>
                </a:effectLst>
              </a:rPr>
              <a:t> </a:t>
            </a:r>
            <a:r>
              <a:rPr lang="es-EC" sz="4000" dirty="0" smtClean="0">
                <a:solidFill>
                  <a:schemeClr val="tx1"/>
                </a:solidFill>
                <a:effectLst>
                  <a:outerShdw blurRad="38100" dist="38100" dir="2700000" algn="tl">
                    <a:srgbClr val="000000">
                      <a:alpha val="43137"/>
                    </a:srgbClr>
                  </a:outerShdw>
                </a:effectLst>
              </a:rPr>
              <a:t>PEST</a:t>
            </a:r>
            <a:endParaRPr lang="es-EC" sz="4000" dirty="0">
              <a:solidFill>
                <a:schemeClr val="tx1"/>
              </a:solidFill>
              <a:effectLst>
                <a:outerShdw blurRad="38100" dist="38100" dir="2700000" algn="tl">
                  <a:srgbClr val="000000">
                    <a:alpha val="43137"/>
                  </a:srgbClr>
                </a:outerShdw>
              </a:effectLst>
            </a:endParaRPr>
          </a:p>
        </p:txBody>
      </p:sp>
      <p:sp>
        <p:nvSpPr>
          <p:cNvPr id="8" name="Rectángulo redondeado 7"/>
          <p:cNvSpPr/>
          <p:nvPr/>
        </p:nvSpPr>
        <p:spPr>
          <a:xfrm>
            <a:off x="1007165" y="708438"/>
            <a:ext cx="3482707" cy="2074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2000" b="1" dirty="0" smtClean="0">
                <a:effectLst>
                  <a:outerShdw blurRad="38100" dist="38100" dir="2700000" algn="tl">
                    <a:srgbClr val="000000">
                      <a:alpha val="43137"/>
                    </a:srgbClr>
                  </a:outerShdw>
                </a:effectLst>
              </a:rPr>
              <a:t>Políticos</a:t>
            </a:r>
          </a:p>
          <a:p>
            <a:pPr algn="ctr"/>
            <a:endParaRPr lang="es-EC" sz="1600" dirty="0"/>
          </a:p>
          <a:p>
            <a:pPr marL="285750" indent="-285750">
              <a:buClr>
                <a:srgbClr val="FFC000"/>
              </a:buClr>
              <a:buFont typeface="Wingdings" panose="05000000000000000000" pitchFamily="2" charset="2"/>
              <a:buChar char="q"/>
            </a:pPr>
            <a:r>
              <a:rPr lang="es-EC" sz="1600" dirty="0"/>
              <a:t>Legislación </a:t>
            </a:r>
            <a:r>
              <a:rPr lang="es-EC" sz="1600" dirty="0" smtClean="0"/>
              <a:t>europea</a:t>
            </a:r>
          </a:p>
          <a:p>
            <a:pPr marL="285750" indent="-285750">
              <a:buClr>
                <a:srgbClr val="FFC000"/>
              </a:buClr>
              <a:buFont typeface="Wingdings" panose="05000000000000000000" pitchFamily="2" charset="2"/>
              <a:buChar char="q"/>
            </a:pPr>
            <a:r>
              <a:rPr lang="es-EC" sz="1600" dirty="0" smtClean="0"/>
              <a:t>Legislación española</a:t>
            </a:r>
          </a:p>
          <a:p>
            <a:pPr marL="285750" indent="-285750">
              <a:buClr>
                <a:srgbClr val="FFC000"/>
              </a:buClr>
              <a:buFont typeface="Wingdings" panose="05000000000000000000" pitchFamily="2" charset="2"/>
              <a:buChar char="q"/>
            </a:pPr>
            <a:r>
              <a:rPr lang="es-EC" sz="1600" dirty="0" smtClean="0"/>
              <a:t>Estabilidad gubernamental </a:t>
            </a:r>
            <a:endParaRPr lang="es-EC" sz="1600" dirty="0"/>
          </a:p>
          <a:p>
            <a:pPr marL="285750" indent="-285750">
              <a:buClr>
                <a:srgbClr val="FFC000"/>
              </a:buClr>
              <a:buFont typeface="Wingdings" panose="05000000000000000000" pitchFamily="2" charset="2"/>
              <a:buChar char="q"/>
            </a:pPr>
            <a:r>
              <a:rPr lang="es-EC" sz="1600" dirty="0" smtClean="0"/>
              <a:t>Protección </a:t>
            </a:r>
            <a:r>
              <a:rPr lang="es-EC" sz="1600" dirty="0"/>
              <a:t>de la libre competencia</a:t>
            </a:r>
          </a:p>
        </p:txBody>
      </p:sp>
      <p:sp>
        <p:nvSpPr>
          <p:cNvPr id="12" name="Rectángulo redondeado 11"/>
          <p:cNvSpPr/>
          <p:nvPr/>
        </p:nvSpPr>
        <p:spPr>
          <a:xfrm>
            <a:off x="4701139" y="708437"/>
            <a:ext cx="4070341" cy="2074521"/>
          </a:xfrm>
          <a:prstGeom prst="roundRect">
            <a:avLst>
              <a:gd name="adj" fmla="val 9859"/>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2000" b="1" dirty="0" smtClean="0">
                <a:effectLst>
                  <a:outerShdw blurRad="38100" dist="38100" dir="2700000" algn="tl">
                    <a:srgbClr val="000000">
                      <a:alpha val="43137"/>
                    </a:srgbClr>
                  </a:outerShdw>
                </a:effectLst>
              </a:rPr>
              <a:t>Económicos</a:t>
            </a:r>
          </a:p>
          <a:p>
            <a:pPr algn="ctr"/>
            <a:endParaRPr lang="es-EC" sz="1600" dirty="0"/>
          </a:p>
          <a:p>
            <a:pPr marL="285750" indent="-285750">
              <a:buClr>
                <a:srgbClr val="FFC000"/>
              </a:buClr>
              <a:buFont typeface="Wingdings" panose="05000000000000000000" pitchFamily="2" charset="2"/>
              <a:buChar char="q"/>
            </a:pPr>
            <a:r>
              <a:rPr lang="es-EC" sz="1600" dirty="0" smtClean="0"/>
              <a:t>Relación PIB Turismo</a:t>
            </a:r>
          </a:p>
          <a:p>
            <a:pPr marL="285750" indent="-285750">
              <a:buClr>
                <a:srgbClr val="FFC000"/>
              </a:buClr>
              <a:buFont typeface="Wingdings" panose="05000000000000000000" pitchFamily="2" charset="2"/>
              <a:buChar char="q"/>
            </a:pPr>
            <a:r>
              <a:rPr lang="es-EC" sz="1600" dirty="0"/>
              <a:t>Políticas de viaje </a:t>
            </a:r>
            <a:r>
              <a:rPr lang="es-EC" sz="1600" dirty="0" smtClean="0"/>
              <a:t>corporativas</a:t>
            </a:r>
          </a:p>
          <a:p>
            <a:pPr marL="285750" indent="-285750">
              <a:buClr>
                <a:srgbClr val="FFC000"/>
              </a:buClr>
              <a:buFont typeface="Wingdings" panose="05000000000000000000" pitchFamily="2" charset="2"/>
              <a:buChar char="q"/>
            </a:pPr>
            <a:r>
              <a:rPr lang="es-EC" sz="1600" dirty="0" smtClean="0"/>
              <a:t>Precios </a:t>
            </a:r>
            <a:r>
              <a:rPr lang="es-EC" sz="1600" dirty="0"/>
              <a:t>de la energía</a:t>
            </a:r>
          </a:p>
        </p:txBody>
      </p:sp>
      <p:sp>
        <p:nvSpPr>
          <p:cNvPr id="13" name="Rectángulo redondeado 12"/>
          <p:cNvSpPr/>
          <p:nvPr/>
        </p:nvSpPr>
        <p:spPr>
          <a:xfrm>
            <a:off x="1007165" y="2893297"/>
            <a:ext cx="3482707" cy="1963254"/>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2000" b="1" dirty="0" smtClean="0">
                <a:effectLst>
                  <a:outerShdw blurRad="38100" dist="38100" dir="2700000" algn="tl">
                    <a:srgbClr val="000000">
                      <a:alpha val="43137"/>
                    </a:srgbClr>
                  </a:outerShdw>
                </a:effectLst>
              </a:rPr>
              <a:t>Sociales</a:t>
            </a:r>
          </a:p>
          <a:p>
            <a:pPr algn="ctr"/>
            <a:endParaRPr lang="es-EC" sz="1600" dirty="0"/>
          </a:p>
          <a:p>
            <a:pPr marL="285750" indent="-285750">
              <a:buClr>
                <a:srgbClr val="FFC000"/>
              </a:buClr>
              <a:buFont typeface="Wingdings" panose="05000000000000000000" pitchFamily="2" charset="2"/>
              <a:buChar char="q"/>
            </a:pPr>
            <a:r>
              <a:rPr lang="es-EC" sz="1600" dirty="0"/>
              <a:t>Industria turística </a:t>
            </a:r>
            <a:endParaRPr lang="es-EC" sz="1600" dirty="0" smtClean="0"/>
          </a:p>
          <a:p>
            <a:pPr marL="285750" indent="-285750">
              <a:buClr>
                <a:srgbClr val="FFC000"/>
              </a:buClr>
              <a:buFont typeface="Wingdings" panose="05000000000000000000" pitchFamily="2" charset="2"/>
              <a:buChar char="q"/>
            </a:pPr>
            <a:r>
              <a:rPr lang="es-EC" sz="1600" dirty="0" smtClean="0"/>
              <a:t>Preocupación </a:t>
            </a:r>
            <a:r>
              <a:rPr lang="es-EC" sz="1600" dirty="0"/>
              <a:t>medioambiental </a:t>
            </a:r>
            <a:endParaRPr lang="es-EC" sz="1600" dirty="0" smtClean="0"/>
          </a:p>
          <a:p>
            <a:pPr marL="285750" indent="-285750">
              <a:buClr>
                <a:srgbClr val="FFC000"/>
              </a:buClr>
              <a:buFont typeface="Wingdings" panose="05000000000000000000" pitchFamily="2" charset="2"/>
              <a:buChar char="q"/>
            </a:pPr>
            <a:r>
              <a:rPr lang="es-EC" sz="1600" dirty="0" smtClean="0"/>
              <a:t>Movilidad </a:t>
            </a:r>
            <a:r>
              <a:rPr lang="es-EC" sz="1600" dirty="0"/>
              <a:t>social</a:t>
            </a:r>
          </a:p>
        </p:txBody>
      </p:sp>
      <p:sp>
        <p:nvSpPr>
          <p:cNvPr id="14" name="Rectángulo redondeado 13"/>
          <p:cNvSpPr/>
          <p:nvPr/>
        </p:nvSpPr>
        <p:spPr>
          <a:xfrm>
            <a:off x="4701138" y="2912804"/>
            <a:ext cx="4111558" cy="1963254"/>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2000" b="1" dirty="0" smtClean="0">
                <a:effectLst>
                  <a:outerShdw blurRad="38100" dist="38100" dir="2700000" algn="tl">
                    <a:srgbClr val="000000">
                      <a:alpha val="43137"/>
                    </a:srgbClr>
                  </a:outerShdw>
                </a:effectLst>
              </a:rPr>
              <a:t>Tecnológicos</a:t>
            </a:r>
          </a:p>
          <a:p>
            <a:pPr algn="ctr"/>
            <a:endParaRPr lang="es-EC" sz="1600" dirty="0"/>
          </a:p>
          <a:p>
            <a:pPr marL="285750" indent="-285750">
              <a:buClr>
                <a:srgbClr val="FFC000"/>
              </a:buClr>
              <a:buFont typeface="Wingdings" panose="05000000000000000000" pitchFamily="2" charset="2"/>
              <a:buChar char="q"/>
            </a:pPr>
            <a:r>
              <a:rPr lang="es-EC" sz="1600" dirty="0"/>
              <a:t>Reducción costes energéticos. </a:t>
            </a:r>
            <a:endParaRPr lang="es-EC" sz="1600" dirty="0" smtClean="0"/>
          </a:p>
          <a:p>
            <a:pPr marL="285750" indent="-285750">
              <a:buClr>
                <a:srgbClr val="FFC000"/>
              </a:buClr>
              <a:buFont typeface="Wingdings" panose="05000000000000000000" pitchFamily="2" charset="2"/>
              <a:buChar char="q"/>
            </a:pPr>
            <a:r>
              <a:rPr lang="es-EC" sz="1600" dirty="0" smtClean="0"/>
              <a:t>Desarrollo de  </a:t>
            </a:r>
            <a:r>
              <a:rPr lang="es-EC" sz="1600" dirty="0"/>
              <a:t>material móvil </a:t>
            </a:r>
            <a:r>
              <a:rPr lang="es-EC" sz="1600" dirty="0" smtClean="0"/>
              <a:t>disponible</a:t>
            </a:r>
          </a:p>
          <a:p>
            <a:pPr marL="285750" indent="-285750">
              <a:buClr>
                <a:srgbClr val="FFC000"/>
              </a:buClr>
              <a:buFont typeface="Wingdings" panose="05000000000000000000" pitchFamily="2" charset="2"/>
              <a:buChar char="q"/>
            </a:pPr>
            <a:r>
              <a:rPr lang="es-EC" sz="1600" dirty="0" smtClean="0"/>
              <a:t> Desarrollo </a:t>
            </a:r>
            <a:r>
              <a:rPr lang="es-EC" sz="1600" dirty="0"/>
              <a:t>canales de venta y distribución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8"/>
        <p:cNvGrpSpPr/>
        <p:nvPr/>
      </p:nvGrpSpPr>
      <p:grpSpPr>
        <a:xfrm>
          <a:off x="0" y="0"/>
          <a:ext cx="0" cy="0"/>
          <a:chOff x="0" y="0"/>
          <a:chExt cx="0" cy="0"/>
        </a:xfrm>
      </p:grpSpPr>
      <p:sp>
        <p:nvSpPr>
          <p:cNvPr id="140" name="Google Shape;140;p19"/>
          <p:cNvSpPr txBox="1">
            <a:spLocks noGrp="1"/>
          </p:cNvSpPr>
          <p:nvPr>
            <p:ph type="sldNum" idx="12"/>
          </p:nvPr>
        </p:nvSpPr>
        <p:spPr>
          <a:xfrm>
            <a:off x="265275" y="4607475"/>
            <a:ext cx="8616900" cy="53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sp>
        <p:nvSpPr>
          <p:cNvPr id="2" name="Marcador de texto 1"/>
          <p:cNvSpPr>
            <a:spLocks noGrp="1"/>
          </p:cNvSpPr>
          <p:nvPr>
            <p:ph type="body" idx="1"/>
          </p:nvPr>
        </p:nvSpPr>
        <p:spPr>
          <a:xfrm>
            <a:off x="157750" y="246815"/>
            <a:ext cx="4175711" cy="707341"/>
          </a:xfrm>
        </p:spPr>
        <p:txBody>
          <a:bodyPr/>
          <a:lstStyle/>
          <a:p>
            <a:r>
              <a:rPr lang="es-EC" dirty="0" smtClean="0"/>
              <a:t>Análisis del Sector</a:t>
            </a:r>
            <a:endParaRPr lang="es-EC" dirty="0"/>
          </a:p>
        </p:txBody>
      </p:sp>
      <p:sp>
        <p:nvSpPr>
          <p:cNvPr id="3" name="Rectángulo 2"/>
          <p:cNvSpPr/>
          <p:nvPr/>
        </p:nvSpPr>
        <p:spPr>
          <a:xfrm>
            <a:off x="423022" y="1689508"/>
            <a:ext cx="4427728" cy="2527872"/>
          </a:xfrm>
          <a:prstGeom prst="rect">
            <a:avLst/>
          </a:prstGeom>
        </p:spPr>
        <p:txBody>
          <a:bodyPr wrap="square">
            <a:spAutoFit/>
          </a:bodyPr>
          <a:lstStyle/>
          <a:p>
            <a:r>
              <a:rPr lang="es-ES" sz="1800" b="1" dirty="0">
                <a:solidFill>
                  <a:schemeClr val="bg1"/>
                </a:solidFill>
                <a:latin typeface="Arial" panose="020B0604020202020204" pitchFamily="34" charset="0"/>
                <a:ea typeface="Calibri" panose="020F0502020204030204" pitchFamily="34" charset="0"/>
              </a:rPr>
              <a:t>Competidores y cuota de mercado</a:t>
            </a:r>
            <a:endParaRPr lang="es-EC" sz="1800" dirty="0">
              <a:solidFill>
                <a:schemeClr val="bg1"/>
              </a:solidFill>
              <a:latin typeface="Arial" panose="020B0604020202020204" pitchFamily="34" charset="0"/>
              <a:ea typeface="Calibri" panose="020F0502020204030204" pitchFamily="34" charset="0"/>
            </a:endParaRPr>
          </a:p>
          <a:p>
            <a:r>
              <a:rPr lang="es-ES" b="1" dirty="0">
                <a:solidFill>
                  <a:schemeClr val="bg1"/>
                </a:solidFill>
                <a:latin typeface="Arial" panose="020B0604020202020204" pitchFamily="34" charset="0"/>
                <a:ea typeface="Calibri" panose="020F0502020204030204" pitchFamily="34" charset="0"/>
              </a:rPr>
              <a:t> </a:t>
            </a:r>
            <a:endParaRPr lang="es-EC" dirty="0">
              <a:solidFill>
                <a:schemeClr val="bg1"/>
              </a:solidFill>
              <a:latin typeface="Arial" panose="020B0604020202020204" pitchFamily="34" charset="0"/>
              <a:ea typeface="Calibri" panose="020F0502020204030204" pitchFamily="34" charset="0"/>
            </a:endParaRPr>
          </a:p>
          <a:p>
            <a:pPr marL="285750" indent="-285750">
              <a:buClr>
                <a:srgbClr val="FFC000"/>
              </a:buClr>
              <a:buFont typeface="Wingdings" panose="05000000000000000000" pitchFamily="2" charset="2"/>
              <a:buChar char="q"/>
            </a:pPr>
            <a:r>
              <a:rPr lang="es-ES" sz="2000" dirty="0">
                <a:solidFill>
                  <a:schemeClr val="bg1"/>
                </a:solidFill>
                <a:latin typeface="Arial" panose="020B0604020202020204" pitchFamily="34" charset="0"/>
                <a:ea typeface="Calibri" panose="020F0502020204030204" pitchFamily="34" charset="0"/>
              </a:rPr>
              <a:t>Futuros competidores directos:</a:t>
            </a:r>
            <a:endParaRPr lang="es-EC" sz="2000" dirty="0">
              <a:solidFill>
                <a:schemeClr val="bg1"/>
              </a:solidFill>
              <a:latin typeface="Arial" panose="020B0604020202020204" pitchFamily="34" charset="0"/>
              <a:ea typeface="Calibri" panose="020F0502020204030204" pitchFamily="34" charset="0"/>
            </a:endParaRPr>
          </a:p>
          <a:p>
            <a:pPr marL="342900" lvl="0" indent="-342900">
              <a:lnSpc>
                <a:spcPct val="107000"/>
              </a:lnSpc>
              <a:buClr>
                <a:srgbClr val="FFC000"/>
              </a:buClr>
              <a:buFont typeface="Wingdings" panose="05000000000000000000" pitchFamily="2" charset="2"/>
              <a:buChar char="q"/>
            </a:pPr>
            <a:r>
              <a:rPr lang="es-ES" sz="2000" b="1" dirty="0" err="1">
                <a:solidFill>
                  <a:schemeClr val="bg1"/>
                </a:solidFill>
                <a:latin typeface="Arial" panose="020B0604020202020204" pitchFamily="34" charset="0"/>
                <a:ea typeface="Calibri" panose="020F0502020204030204" pitchFamily="34" charset="0"/>
                <a:cs typeface="Times New Roman" panose="02020603050405020304" pitchFamily="18" charset="0"/>
              </a:rPr>
              <a:t>Ilsa</a:t>
            </a:r>
            <a:r>
              <a:rPr lang="es-ES" sz="2000" dirty="0">
                <a:solidFill>
                  <a:schemeClr val="bg1"/>
                </a:solidFill>
                <a:latin typeface="Arial" panose="020B0604020202020204" pitchFamily="34" charset="0"/>
                <a:ea typeface="Calibri" panose="020F0502020204030204" pitchFamily="34" charset="0"/>
                <a:cs typeface="Times New Roman" panose="02020603050405020304" pitchFamily="18" charset="0"/>
              </a:rPr>
              <a:t>, compuesta por Air </a:t>
            </a:r>
            <a:r>
              <a:rPr lang="es-ES" sz="2000" dirty="0" err="1">
                <a:solidFill>
                  <a:schemeClr val="bg1"/>
                </a:solidFill>
                <a:latin typeface="Arial" panose="020B0604020202020204" pitchFamily="34" charset="0"/>
                <a:ea typeface="Calibri" panose="020F0502020204030204" pitchFamily="34" charset="0"/>
                <a:cs typeface="Times New Roman" panose="02020603050405020304" pitchFamily="18" charset="0"/>
              </a:rPr>
              <a:t>Nostrum</a:t>
            </a:r>
            <a:r>
              <a:rPr lang="es-ES" sz="2000" dirty="0">
                <a:solidFill>
                  <a:schemeClr val="bg1"/>
                </a:solidFill>
                <a:latin typeface="Arial" panose="020B0604020202020204" pitchFamily="34" charset="0"/>
                <a:ea typeface="Calibri" panose="020F0502020204030204" pitchFamily="34" charset="0"/>
                <a:cs typeface="Times New Roman" panose="02020603050405020304" pitchFamily="18" charset="0"/>
              </a:rPr>
              <a:t> y </a:t>
            </a:r>
            <a:r>
              <a:rPr lang="es-ES" sz="2000" dirty="0" err="1">
                <a:solidFill>
                  <a:schemeClr val="bg1"/>
                </a:solidFill>
                <a:latin typeface="Arial" panose="020B0604020202020204" pitchFamily="34" charset="0"/>
                <a:ea typeface="Calibri" panose="020F0502020204030204" pitchFamily="34" charset="0"/>
                <a:cs typeface="Times New Roman" panose="02020603050405020304" pitchFamily="18" charset="0"/>
              </a:rPr>
              <a:t>Trenitalia</a:t>
            </a:r>
            <a:endParaRPr lang="es-EC" sz="18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Clr>
                <a:srgbClr val="FFC000"/>
              </a:buClr>
              <a:buFont typeface="Wingdings" panose="05000000000000000000" pitchFamily="2" charset="2"/>
              <a:buChar char="q"/>
            </a:pPr>
            <a:r>
              <a:rPr lang="en-US" sz="2000" b="1" dirty="0">
                <a:solidFill>
                  <a:schemeClr val="bg1"/>
                </a:solidFill>
                <a:latin typeface="Arial" panose="020B0604020202020204" pitchFamily="34" charset="0"/>
                <a:ea typeface="Calibri" panose="020F0502020204030204" pitchFamily="34" charset="0"/>
                <a:cs typeface="Times New Roman" panose="02020603050405020304" pitchFamily="18" charset="0"/>
              </a:rPr>
              <a:t>SNCF</a:t>
            </a:r>
            <a:r>
              <a:rPr lang="en-US" sz="2000" dirty="0">
                <a:solidFill>
                  <a:schemeClr val="bg1"/>
                </a:solidFill>
                <a:latin typeface="Arial" panose="020B0604020202020204" pitchFamily="34" charset="0"/>
                <a:ea typeface="Calibri" panose="020F0502020204030204" pitchFamily="34" charset="0"/>
                <a:cs typeface="Times New Roman" panose="02020603050405020304" pitchFamily="18" charset="0"/>
              </a:rPr>
              <a:t>, </a:t>
            </a:r>
            <a:r>
              <a:rPr lang="en-US" sz="2000" dirty="0" err="1">
                <a:solidFill>
                  <a:schemeClr val="bg1"/>
                </a:solidFill>
                <a:latin typeface="Arial" panose="020B0604020202020204" pitchFamily="34" charset="0"/>
                <a:ea typeface="Calibri" panose="020F0502020204030204" pitchFamily="34" charset="0"/>
                <a:cs typeface="Times New Roman" panose="02020603050405020304" pitchFamily="18" charset="0"/>
              </a:rPr>
              <a:t>compañia</a:t>
            </a:r>
            <a:r>
              <a:rPr lang="en-US" sz="2000" dirty="0">
                <a:solidFill>
                  <a:schemeClr val="bg1"/>
                </a:solidFill>
                <a:latin typeface="Arial" panose="020B0604020202020204" pitchFamily="34" charset="0"/>
                <a:ea typeface="Calibri" panose="020F0502020204030204" pitchFamily="34" charset="0"/>
                <a:cs typeface="Times New Roman" panose="02020603050405020304" pitchFamily="18" charset="0"/>
              </a:rPr>
              <a:t> </a:t>
            </a:r>
            <a:r>
              <a:rPr lang="en-US" sz="2000" dirty="0" err="1">
                <a:solidFill>
                  <a:schemeClr val="bg1"/>
                </a:solidFill>
                <a:latin typeface="Arial" panose="020B0604020202020204" pitchFamily="34" charset="0"/>
                <a:ea typeface="Calibri" panose="020F0502020204030204" pitchFamily="34" charset="0"/>
                <a:cs typeface="Times New Roman" panose="02020603050405020304" pitchFamily="18" charset="0"/>
              </a:rPr>
              <a:t>ferroviaria</a:t>
            </a:r>
            <a:r>
              <a:rPr lang="en-US" sz="2000" dirty="0">
                <a:solidFill>
                  <a:schemeClr val="bg1"/>
                </a:solidFill>
                <a:latin typeface="Arial" panose="020B0604020202020204" pitchFamily="34" charset="0"/>
                <a:ea typeface="Calibri" panose="020F0502020204030204" pitchFamily="34" charset="0"/>
                <a:cs typeface="Times New Roman" panose="02020603050405020304" pitchFamily="18" charset="0"/>
              </a:rPr>
              <a:t> </a:t>
            </a:r>
            <a:r>
              <a:rPr lang="en-US" sz="2000" dirty="0" err="1">
                <a:solidFill>
                  <a:schemeClr val="bg1"/>
                </a:solidFill>
                <a:latin typeface="Arial" panose="020B0604020202020204" pitchFamily="34" charset="0"/>
                <a:ea typeface="Calibri" panose="020F0502020204030204" pitchFamily="34" charset="0"/>
                <a:cs typeface="Times New Roman" panose="02020603050405020304" pitchFamily="18" charset="0"/>
              </a:rPr>
              <a:t>francesa</a:t>
            </a:r>
            <a:endParaRPr lang="es-EC" sz="18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r>
              <a:rPr lang="es-ES" dirty="0">
                <a:solidFill>
                  <a:schemeClr val="bg1"/>
                </a:solidFill>
                <a:latin typeface="Arial" panose="020B0604020202020204" pitchFamily="34" charset="0"/>
                <a:ea typeface="Calibri" panose="020F0502020204030204" pitchFamily="34" charset="0"/>
              </a:rPr>
              <a:t> </a:t>
            </a:r>
            <a:endParaRPr lang="es-EC" dirty="0">
              <a:solidFill>
                <a:schemeClr val="bg1"/>
              </a:solidFill>
              <a:latin typeface="Arial" panose="020B0604020202020204" pitchFamily="34" charset="0"/>
              <a:ea typeface="Calibri" panose="020F0502020204030204" pitchFamily="34" charset="0"/>
            </a:endParaRPr>
          </a:p>
        </p:txBody>
      </p:sp>
      <p:sp>
        <p:nvSpPr>
          <p:cNvPr id="9" name="Rectángulo 8"/>
          <p:cNvSpPr/>
          <p:nvPr/>
        </p:nvSpPr>
        <p:spPr>
          <a:xfrm>
            <a:off x="4850750" y="493284"/>
            <a:ext cx="3639867" cy="3724096"/>
          </a:xfrm>
          <a:prstGeom prst="rect">
            <a:avLst/>
          </a:prstGeom>
          <a:noFill/>
        </p:spPr>
        <p:txBody>
          <a:bodyPr wrap="square">
            <a:spAutoFit/>
          </a:bodyPr>
          <a:lstStyle/>
          <a:p>
            <a:pPr algn="just"/>
            <a:r>
              <a:rPr lang="es-ES" sz="1600" dirty="0">
                <a:solidFill>
                  <a:schemeClr val="bg1"/>
                </a:solidFill>
                <a:latin typeface="Arial" panose="020B0604020202020204" pitchFamily="34" charset="0"/>
                <a:ea typeface="Calibri" panose="020F0502020204030204" pitchFamily="34" charset="0"/>
              </a:rPr>
              <a:t>Actualmente la cuota de mercado del corredor Madrid-Barcelona (11 millones de viajeros al año) es</a:t>
            </a:r>
            <a:r>
              <a:rPr lang="es-ES" sz="1600" dirty="0" smtClean="0">
                <a:solidFill>
                  <a:schemeClr val="bg1"/>
                </a:solidFill>
                <a:latin typeface="Arial" panose="020B0604020202020204" pitchFamily="34" charset="0"/>
                <a:ea typeface="Calibri" panose="020F0502020204030204" pitchFamily="34" charset="0"/>
              </a:rPr>
              <a:t>:</a:t>
            </a:r>
          </a:p>
          <a:p>
            <a:pPr algn="ctr"/>
            <a:endParaRPr lang="es-ES" dirty="0">
              <a:solidFill>
                <a:schemeClr val="bg1"/>
              </a:solidFill>
              <a:latin typeface="Arial" panose="020B0604020202020204" pitchFamily="34" charset="0"/>
              <a:ea typeface="Calibri" panose="020F0502020204030204" pitchFamily="34" charset="0"/>
            </a:endParaRPr>
          </a:p>
          <a:p>
            <a:pPr algn="ctr"/>
            <a:endParaRPr lang="es-ES" sz="1800" b="1" dirty="0" smtClean="0">
              <a:solidFill>
                <a:schemeClr val="bg1"/>
              </a:solidFill>
              <a:effectLst>
                <a:outerShdw blurRad="38100" dist="38100" dir="2700000" algn="tl">
                  <a:srgbClr val="000000">
                    <a:alpha val="43137"/>
                  </a:srgbClr>
                </a:outerShdw>
              </a:effectLst>
              <a:latin typeface="Arial" panose="020B0604020202020204" pitchFamily="34" charset="0"/>
              <a:ea typeface="Calibri" panose="020F0502020204030204" pitchFamily="34" charset="0"/>
            </a:endParaRPr>
          </a:p>
          <a:p>
            <a:pPr algn="ctr"/>
            <a:r>
              <a:rPr lang="es-ES" sz="1800" b="1" dirty="0" smtClean="0">
                <a:solidFill>
                  <a:schemeClr val="bg1"/>
                </a:solidFill>
                <a:effectLst>
                  <a:outerShdw blurRad="38100" dist="38100" dir="2700000" algn="tl">
                    <a:srgbClr val="000000">
                      <a:alpha val="43137"/>
                    </a:srgbClr>
                  </a:outerShdw>
                </a:effectLst>
                <a:latin typeface="Arial" panose="020B0604020202020204" pitchFamily="34" charset="0"/>
                <a:ea typeface="Calibri" panose="020F0502020204030204" pitchFamily="34" charset="0"/>
              </a:rPr>
              <a:t>AVE</a:t>
            </a:r>
            <a:r>
              <a:rPr lang="es-ES" sz="1800" b="1" dirty="0">
                <a:solidFill>
                  <a:schemeClr val="bg1"/>
                </a:solidFill>
                <a:effectLst>
                  <a:outerShdw blurRad="38100" dist="38100" dir="2700000" algn="tl">
                    <a:srgbClr val="000000">
                      <a:alpha val="43137"/>
                    </a:srgbClr>
                  </a:outerShdw>
                </a:effectLst>
                <a:latin typeface="Arial" panose="020B0604020202020204" pitchFamily="34" charset="0"/>
                <a:ea typeface="Calibri" panose="020F0502020204030204" pitchFamily="34" charset="0"/>
              </a:rPr>
              <a:t>:</a:t>
            </a:r>
            <a:endParaRPr lang="es-ES" sz="1800" b="1" dirty="0" smtClean="0">
              <a:solidFill>
                <a:schemeClr val="bg1"/>
              </a:solidFill>
              <a:effectLst>
                <a:outerShdw blurRad="38100" dist="38100" dir="2700000" algn="tl">
                  <a:srgbClr val="000000">
                    <a:alpha val="43137"/>
                  </a:srgbClr>
                </a:outerShdw>
              </a:effectLst>
              <a:latin typeface="Arial" panose="020B0604020202020204" pitchFamily="34" charset="0"/>
              <a:ea typeface="Calibri" panose="020F0502020204030204" pitchFamily="34" charset="0"/>
            </a:endParaRPr>
          </a:p>
          <a:p>
            <a:pPr algn="ctr"/>
            <a:endParaRPr lang="es-EC" dirty="0">
              <a:solidFill>
                <a:schemeClr val="bg1"/>
              </a:solidFill>
              <a:latin typeface="Arial" panose="020B0604020202020204" pitchFamily="34" charset="0"/>
              <a:ea typeface="Calibri" panose="020F0502020204030204" pitchFamily="34" charset="0"/>
            </a:endParaRPr>
          </a:p>
          <a:p>
            <a:pPr lvl="0"/>
            <a:r>
              <a:rPr lang="es-EC" dirty="0" smtClean="0">
                <a:solidFill>
                  <a:schemeClr val="bg1"/>
                </a:solidFill>
                <a:latin typeface="Arial" panose="020B0604020202020204" pitchFamily="34" charset="0"/>
                <a:ea typeface="Calibri" panose="020F0502020204030204" pitchFamily="34" charset="0"/>
              </a:rPr>
              <a:t>                              </a:t>
            </a:r>
          </a:p>
          <a:p>
            <a:pPr lvl="0"/>
            <a:r>
              <a:rPr lang="es-EC" sz="1800" dirty="0">
                <a:solidFill>
                  <a:schemeClr val="bg1"/>
                </a:solidFill>
                <a:effectLst>
                  <a:outerShdw blurRad="38100" dist="38100" dir="2700000" algn="tl">
                    <a:srgbClr val="000000">
                      <a:alpha val="43137"/>
                    </a:srgbClr>
                  </a:outerShdw>
                </a:effectLst>
                <a:latin typeface="Arial" panose="020B0604020202020204" pitchFamily="34" charset="0"/>
                <a:ea typeface="Calibri" panose="020F0502020204030204" pitchFamily="34" charset="0"/>
              </a:rPr>
              <a:t> </a:t>
            </a:r>
            <a:r>
              <a:rPr lang="es-EC" sz="1800" dirty="0" smtClean="0">
                <a:solidFill>
                  <a:schemeClr val="bg1"/>
                </a:solidFill>
                <a:effectLst>
                  <a:outerShdw blurRad="38100" dist="38100" dir="2700000" algn="tl">
                    <a:srgbClr val="000000">
                      <a:alpha val="43137"/>
                    </a:srgbClr>
                  </a:outerShdw>
                </a:effectLst>
                <a:latin typeface="Arial" panose="020B0604020202020204" pitchFamily="34" charset="0"/>
                <a:ea typeface="Calibri" panose="020F0502020204030204" pitchFamily="34" charset="0"/>
              </a:rPr>
              <a:t> </a:t>
            </a:r>
          </a:p>
          <a:p>
            <a:pPr lvl="0"/>
            <a:r>
              <a:rPr lang="es-EC" sz="1800" dirty="0">
                <a:solidFill>
                  <a:schemeClr val="bg1"/>
                </a:solidFill>
                <a:effectLst>
                  <a:outerShdw blurRad="38100" dist="38100" dir="2700000" algn="tl">
                    <a:srgbClr val="000000">
                      <a:alpha val="43137"/>
                    </a:srgbClr>
                  </a:outerShdw>
                </a:effectLst>
                <a:latin typeface="Arial" panose="020B0604020202020204" pitchFamily="34" charset="0"/>
                <a:ea typeface="Calibri" panose="020F0502020204030204" pitchFamily="34" charset="0"/>
              </a:rPr>
              <a:t> </a:t>
            </a:r>
            <a:r>
              <a:rPr lang="es-EC" sz="1800" dirty="0" smtClean="0">
                <a:solidFill>
                  <a:schemeClr val="bg1"/>
                </a:solidFill>
                <a:effectLst>
                  <a:outerShdw blurRad="38100" dist="38100" dir="2700000" algn="tl">
                    <a:srgbClr val="000000">
                      <a:alpha val="43137"/>
                    </a:srgbClr>
                  </a:outerShdw>
                </a:effectLst>
                <a:latin typeface="Arial" panose="020B0604020202020204" pitchFamily="34" charset="0"/>
                <a:ea typeface="Calibri" panose="020F0502020204030204" pitchFamily="34" charset="0"/>
              </a:rPr>
              <a:t>                   </a:t>
            </a:r>
            <a:r>
              <a:rPr lang="es-ES" sz="1800" dirty="0" smtClean="0">
                <a:solidFill>
                  <a:schemeClr val="bg1"/>
                </a:solidFill>
                <a:effectLst>
                  <a:outerShdw blurRad="38100" dist="38100" dir="2700000" algn="tl">
                    <a:srgbClr val="000000">
                      <a:alpha val="43137"/>
                    </a:srgbClr>
                  </a:outerShdw>
                </a:effectLst>
                <a:latin typeface="Arial" panose="020B0604020202020204" pitchFamily="34" charset="0"/>
                <a:ea typeface="Calibri" panose="020F0502020204030204" pitchFamily="34" charset="0"/>
              </a:rPr>
              <a:t>Ferrocarril</a:t>
            </a:r>
            <a:r>
              <a:rPr lang="es-ES" sz="1800" dirty="0">
                <a:solidFill>
                  <a:schemeClr val="bg1"/>
                </a:solidFill>
                <a:effectLst>
                  <a:outerShdw blurRad="38100" dist="38100" dir="2700000" algn="tl">
                    <a:srgbClr val="000000">
                      <a:alpha val="43137"/>
                    </a:srgbClr>
                  </a:outerShdw>
                </a:effectLst>
                <a:latin typeface="Arial" panose="020B0604020202020204" pitchFamily="34" charset="0"/>
                <a:ea typeface="Calibri" panose="020F0502020204030204" pitchFamily="34" charset="0"/>
              </a:rPr>
              <a:t>: </a:t>
            </a:r>
            <a:endParaRPr lang="es-EC" dirty="0">
              <a:solidFill>
                <a:schemeClr val="bg1"/>
              </a:solidFill>
              <a:latin typeface="Arial" panose="020B0604020202020204" pitchFamily="34" charset="0"/>
              <a:ea typeface="Calibri" panose="020F0502020204030204" pitchFamily="34" charset="0"/>
            </a:endParaRPr>
          </a:p>
          <a:p>
            <a:pPr lvl="0"/>
            <a:endParaRPr lang="es-ES" dirty="0" smtClean="0">
              <a:solidFill>
                <a:schemeClr val="bg1"/>
              </a:solidFill>
              <a:latin typeface="Arial" panose="020B0604020202020204" pitchFamily="34" charset="0"/>
              <a:ea typeface="Calibri" panose="020F0502020204030204" pitchFamily="34" charset="0"/>
            </a:endParaRPr>
          </a:p>
          <a:p>
            <a:pPr lvl="0"/>
            <a:endParaRPr lang="es-ES" dirty="0">
              <a:solidFill>
                <a:schemeClr val="bg1"/>
              </a:solidFill>
              <a:latin typeface="Arial" panose="020B0604020202020204" pitchFamily="34" charset="0"/>
              <a:ea typeface="Calibri" panose="020F0502020204030204" pitchFamily="34" charset="0"/>
            </a:endParaRPr>
          </a:p>
          <a:p>
            <a:pPr lvl="0"/>
            <a:endParaRPr lang="es-ES" dirty="0">
              <a:solidFill>
                <a:schemeClr val="bg1"/>
              </a:solidFill>
              <a:latin typeface="Arial" panose="020B0604020202020204" pitchFamily="34" charset="0"/>
              <a:ea typeface="Calibri" panose="020F0502020204030204" pitchFamily="34" charset="0"/>
            </a:endParaRPr>
          </a:p>
          <a:p>
            <a:pPr lvl="0"/>
            <a:endParaRPr lang="es-ES" dirty="0" smtClean="0">
              <a:solidFill>
                <a:schemeClr val="bg1"/>
              </a:solidFill>
              <a:latin typeface="Arial" panose="020B0604020202020204" pitchFamily="34" charset="0"/>
              <a:ea typeface="Calibri" panose="020F0502020204030204" pitchFamily="34" charset="0"/>
            </a:endParaRPr>
          </a:p>
          <a:p>
            <a:pPr lvl="0"/>
            <a:r>
              <a:rPr lang="es-ES" sz="1800" b="1" dirty="0" smtClean="0">
                <a:solidFill>
                  <a:schemeClr val="bg1"/>
                </a:solidFill>
                <a:effectLst>
                  <a:outerShdw blurRad="38100" dist="38100" dir="2700000" algn="tl">
                    <a:srgbClr val="000000">
                      <a:alpha val="43137"/>
                    </a:srgbClr>
                  </a:outerShdw>
                </a:effectLst>
                <a:latin typeface="Arial" panose="020B0604020202020204" pitchFamily="34" charset="0"/>
                <a:ea typeface="Calibri" panose="020F0502020204030204" pitchFamily="34" charset="0"/>
              </a:rPr>
              <a:t>                      Avión</a:t>
            </a:r>
            <a:r>
              <a:rPr lang="es-ES" sz="1800" b="1" dirty="0">
                <a:solidFill>
                  <a:schemeClr val="bg1"/>
                </a:solidFill>
                <a:effectLst>
                  <a:outerShdw blurRad="38100" dist="38100" dir="2700000" algn="tl">
                    <a:srgbClr val="000000">
                      <a:alpha val="43137"/>
                    </a:srgbClr>
                  </a:outerShdw>
                </a:effectLst>
                <a:latin typeface="Arial" panose="020B0604020202020204" pitchFamily="34" charset="0"/>
                <a:ea typeface="Calibri" panose="020F0502020204030204" pitchFamily="34" charset="0"/>
              </a:rPr>
              <a:t>: </a:t>
            </a:r>
            <a:r>
              <a:rPr lang="es-ES" dirty="0" smtClean="0">
                <a:solidFill>
                  <a:schemeClr val="bg1"/>
                </a:solidFill>
                <a:latin typeface="Arial" panose="020B0604020202020204" pitchFamily="34" charset="0"/>
                <a:ea typeface="Calibri" panose="020F0502020204030204" pitchFamily="34" charset="0"/>
              </a:rPr>
              <a:t> </a:t>
            </a:r>
            <a:endParaRPr lang="es-EC" dirty="0">
              <a:solidFill>
                <a:schemeClr val="bg1"/>
              </a:solidFill>
              <a:latin typeface="Arial" panose="020B0604020202020204" pitchFamily="34" charset="0"/>
              <a:ea typeface="Calibri" panose="020F0502020204030204" pitchFamily="34" charset="0"/>
            </a:endParaRPr>
          </a:p>
        </p:txBody>
      </p:sp>
      <p:sp>
        <p:nvSpPr>
          <p:cNvPr id="12" name="Elipse 11"/>
          <p:cNvSpPr/>
          <p:nvPr/>
        </p:nvSpPr>
        <p:spPr>
          <a:xfrm>
            <a:off x="7393573" y="1287528"/>
            <a:ext cx="937564" cy="941142"/>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smtClean="0"/>
              <a:t>38 </a:t>
            </a:r>
            <a:r>
              <a:rPr lang="es-ES" sz="1600" dirty="0" smtClean="0"/>
              <a:t>%</a:t>
            </a:r>
            <a:endParaRPr lang="es-ES" sz="1600" dirty="0"/>
          </a:p>
        </p:txBody>
      </p:sp>
      <p:sp>
        <p:nvSpPr>
          <p:cNvPr id="13" name="Elipse 12"/>
          <p:cNvSpPr/>
          <p:nvPr/>
        </p:nvSpPr>
        <p:spPr>
          <a:xfrm>
            <a:off x="7393573" y="2310245"/>
            <a:ext cx="937564" cy="941142"/>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smtClean="0"/>
              <a:t>39 </a:t>
            </a:r>
            <a:r>
              <a:rPr lang="es-ES" sz="1600" dirty="0" smtClean="0"/>
              <a:t>%</a:t>
            </a:r>
            <a:endParaRPr lang="es-ES" sz="1600" dirty="0"/>
          </a:p>
        </p:txBody>
      </p:sp>
      <p:sp>
        <p:nvSpPr>
          <p:cNvPr id="14" name="Elipse 13"/>
          <p:cNvSpPr/>
          <p:nvPr/>
        </p:nvSpPr>
        <p:spPr>
          <a:xfrm>
            <a:off x="7393573" y="3344802"/>
            <a:ext cx="937564" cy="941142"/>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smtClean="0"/>
              <a:t>23 </a:t>
            </a:r>
            <a:r>
              <a:rPr lang="es-ES" sz="1600" dirty="0" smtClean="0"/>
              <a:t>%</a:t>
            </a:r>
            <a:endParaRPr lang="es-ES" sz="1600" dirty="0"/>
          </a:p>
        </p:txBody>
      </p:sp>
      <p:sp>
        <p:nvSpPr>
          <p:cNvPr id="10" name="Rectángulo redondeado 9"/>
          <p:cNvSpPr/>
          <p:nvPr/>
        </p:nvSpPr>
        <p:spPr>
          <a:xfrm>
            <a:off x="399105" y="1559474"/>
            <a:ext cx="4451645" cy="2657906"/>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4"/>
        <p:cNvGrpSpPr/>
        <p:nvPr/>
      </p:nvGrpSpPr>
      <p:grpSpPr>
        <a:xfrm>
          <a:off x="0" y="0"/>
          <a:ext cx="0" cy="0"/>
          <a:chOff x="0" y="0"/>
          <a:chExt cx="0" cy="0"/>
        </a:xfrm>
      </p:grpSpPr>
      <p:sp>
        <p:nvSpPr>
          <p:cNvPr id="153" name="Google Shape;153;p20"/>
          <p:cNvSpPr txBox="1">
            <a:spLocks noGrp="1"/>
          </p:cNvSpPr>
          <p:nvPr>
            <p:ph type="sldNum" idx="12"/>
          </p:nvPr>
        </p:nvSpPr>
        <p:spPr>
          <a:xfrm>
            <a:off x="-6000" y="0"/>
            <a:ext cx="548700" cy="53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
        <p:nvSpPr>
          <p:cNvPr id="11" name="Título 1"/>
          <p:cNvSpPr txBox="1">
            <a:spLocks/>
          </p:cNvSpPr>
          <p:nvPr/>
        </p:nvSpPr>
        <p:spPr>
          <a:xfrm>
            <a:off x="542700" y="80577"/>
            <a:ext cx="3867186" cy="765329"/>
          </a:xfrm>
          <a:prstGeom prst="rect">
            <a:avLst/>
          </a:prstGeom>
          <a:noFill/>
          <a:ln>
            <a:noFill/>
          </a:ln>
        </p:spPr>
        <p:txBody>
          <a:bodyPr spcFirstLastPara="1" wrap="square" lIns="91425" tIns="91425" rIns="91425" bIns="91425" anchor="b"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1pPr>
            <a:lvl2pPr marR="0" lvl="1"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2pPr>
            <a:lvl3pPr marR="0" lvl="2"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3pPr>
            <a:lvl4pPr marR="0" lvl="3"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4pPr>
            <a:lvl5pPr marR="0" lvl="4"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5pPr>
            <a:lvl6pPr marR="0" lvl="5"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6pPr>
            <a:lvl7pPr marR="0" lvl="6"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7pPr>
            <a:lvl8pPr marR="0" lvl="7"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8pPr>
            <a:lvl9pPr marR="0" lvl="8"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9pPr>
          </a:lstStyle>
          <a:p>
            <a:pPr algn="ctr"/>
            <a:r>
              <a:rPr lang="es-ES" sz="2800" dirty="0" smtClean="0"/>
              <a:t>Análisis del Sector</a:t>
            </a:r>
            <a:endParaRPr lang="es-ES" sz="2800" dirty="0"/>
          </a:p>
        </p:txBody>
      </p:sp>
      <p:sp>
        <p:nvSpPr>
          <p:cNvPr id="3" name="Rectángulo 2"/>
          <p:cNvSpPr/>
          <p:nvPr/>
        </p:nvSpPr>
        <p:spPr>
          <a:xfrm>
            <a:off x="268350" y="1155113"/>
            <a:ext cx="3919337" cy="3293209"/>
          </a:xfrm>
          <a:prstGeom prst="rect">
            <a:avLst/>
          </a:prstGeom>
        </p:spPr>
        <p:txBody>
          <a:bodyPr wrap="square">
            <a:spAutoFit/>
          </a:bodyPr>
          <a:lstStyle/>
          <a:p>
            <a:pPr algn="ctr"/>
            <a:r>
              <a:rPr lang="es-ES" sz="1600" b="1" dirty="0">
                <a:effectLst>
                  <a:outerShdw blurRad="38100" dist="38100" dir="2700000" algn="tl">
                    <a:srgbClr val="000000">
                      <a:alpha val="43137"/>
                    </a:srgbClr>
                  </a:outerShdw>
                </a:effectLst>
                <a:latin typeface="Arial" panose="020B0604020202020204" pitchFamily="34" charset="0"/>
                <a:ea typeface="Calibri" panose="020F0502020204030204" pitchFamily="34" charset="0"/>
              </a:rPr>
              <a:t>Tipología y perfil de segmentos</a:t>
            </a:r>
            <a:endParaRPr lang="es-EC" sz="1600" dirty="0">
              <a:effectLst>
                <a:outerShdw blurRad="38100" dist="38100" dir="2700000" algn="tl">
                  <a:srgbClr val="000000">
                    <a:alpha val="43137"/>
                  </a:srgbClr>
                </a:outerShdw>
              </a:effectLst>
              <a:latin typeface="Arial" panose="020B0604020202020204" pitchFamily="34" charset="0"/>
              <a:ea typeface="Calibri" panose="020F0502020204030204" pitchFamily="34" charset="0"/>
            </a:endParaRPr>
          </a:p>
          <a:p>
            <a:pPr algn="ctr"/>
            <a:r>
              <a:rPr lang="es-ES" sz="1600" dirty="0">
                <a:effectLst>
                  <a:outerShdw blurRad="38100" dist="38100" dir="2700000" algn="tl">
                    <a:srgbClr val="000000">
                      <a:alpha val="43137"/>
                    </a:srgbClr>
                  </a:outerShdw>
                </a:effectLst>
                <a:latin typeface="Arial" panose="020B0604020202020204" pitchFamily="34" charset="0"/>
                <a:ea typeface="Calibri" panose="020F0502020204030204" pitchFamily="34" charset="0"/>
              </a:rPr>
              <a:t> </a:t>
            </a:r>
            <a:endParaRPr lang="es-EC" sz="1600" dirty="0">
              <a:effectLst>
                <a:outerShdw blurRad="38100" dist="38100" dir="2700000" algn="tl">
                  <a:srgbClr val="000000">
                    <a:alpha val="43137"/>
                  </a:srgbClr>
                </a:outerShdw>
              </a:effectLst>
              <a:latin typeface="Arial" panose="020B0604020202020204" pitchFamily="34" charset="0"/>
              <a:ea typeface="Calibri" panose="020F0502020204030204" pitchFamily="34" charset="0"/>
            </a:endParaRPr>
          </a:p>
          <a:p>
            <a:r>
              <a:rPr lang="es-ES" sz="1600" dirty="0">
                <a:effectLst>
                  <a:outerShdw blurRad="38100" dist="38100" dir="2700000" algn="tl">
                    <a:srgbClr val="000000">
                      <a:alpha val="43137"/>
                    </a:srgbClr>
                  </a:outerShdw>
                </a:effectLst>
                <a:latin typeface="Arial" panose="020B0604020202020204" pitchFamily="34" charset="0"/>
                <a:ea typeface="Calibri" panose="020F0502020204030204" pitchFamily="34" charset="0"/>
              </a:rPr>
              <a:t>Segmento de mercado objetivo: viajeros de punto-a-punto que usen el ferrocarril en rutas nacionales.</a:t>
            </a:r>
            <a:endParaRPr lang="es-EC" sz="1600" dirty="0">
              <a:effectLst>
                <a:outerShdw blurRad="38100" dist="38100" dir="2700000" algn="tl">
                  <a:srgbClr val="000000">
                    <a:alpha val="43137"/>
                  </a:srgbClr>
                </a:outerShdw>
              </a:effectLst>
              <a:latin typeface="Arial" panose="020B0604020202020204" pitchFamily="34" charset="0"/>
              <a:ea typeface="Calibri" panose="020F0502020204030204" pitchFamily="34" charset="0"/>
            </a:endParaRPr>
          </a:p>
          <a:p>
            <a:r>
              <a:rPr lang="es-ES" sz="1600" dirty="0">
                <a:effectLst>
                  <a:outerShdw blurRad="38100" dist="38100" dir="2700000" algn="tl">
                    <a:srgbClr val="000000">
                      <a:alpha val="43137"/>
                    </a:srgbClr>
                  </a:outerShdw>
                </a:effectLst>
                <a:latin typeface="Arial" panose="020B0604020202020204" pitchFamily="34" charset="0"/>
                <a:ea typeface="Calibri" panose="020F0502020204030204" pitchFamily="34" charset="0"/>
              </a:rPr>
              <a:t> </a:t>
            </a:r>
            <a:endParaRPr lang="es-EC" sz="1600" dirty="0">
              <a:effectLst>
                <a:outerShdw blurRad="38100" dist="38100" dir="2700000" algn="tl">
                  <a:srgbClr val="000000">
                    <a:alpha val="43137"/>
                  </a:srgbClr>
                </a:outerShdw>
              </a:effectLst>
              <a:latin typeface="Arial" panose="020B0604020202020204" pitchFamily="34" charset="0"/>
              <a:ea typeface="Calibri" panose="020F0502020204030204" pitchFamily="34" charset="0"/>
            </a:endParaRPr>
          </a:p>
          <a:p>
            <a:r>
              <a:rPr lang="es-ES" sz="1600" dirty="0">
                <a:effectLst>
                  <a:outerShdw blurRad="38100" dist="38100" dir="2700000" algn="tl">
                    <a:srgbClr val="000000">
                      <a:alpha val="43137"/>
                    </a:srgbClr>
                  </a:outerShdw>
                </a:effectLst>
                <a:latin typeface="Arial" panose="020B0604020202020204" pitchFamily="34" charset="0"/>
                <a:ea typeface="Calibri" panose="020F0502020204030204" pitchFamily="34" charset="0"/>
              </a:rPr>
              <a:t>Segmentos por diferencias de precios:</a:t>
            </a:r>
            <a:endParaRPr lang="es-EC" sz="1600" dirty="0">
              <a:effectLst>
                <a:outerShdw blurRad="38100" dist="38100" dir="2700000" algn="tl">
                  <a:srgbClr val="000000">
                    <a:alpha val="43137"/>
                  </a:srgbClr>
                </a:outerShdw>
              </a:effectLst>
              <a:latin typeface="Arial" panose="020B0604020202020204" pitchFamily="34" charset="0"/>
              <a:ea typeface="Calibri" panose="020F0502020204030204" pitchFamily="34" charset="0"/>
            </a:endParaRPr>
          </a:p>
          <a:p>
            <a:pPr lvl="0"/>
            <a:r>
              <a:rPr lang="es-ES" sz="1600" b="1" dirty="0">
                <a:effectLst>
                  <a:outerShdw blurRad="38100" dist="38100" dir="2700000" algn="tl">
                    <a:srgbClr val="000000">
                      <a:alpha val="43137"/>
                    </a:srgbClr>
                  </a:outerShdw>
                </a:effectLst>
                <a:latin typeface="Arial" panose="020B0604020202020204" pitchFamily="34" charset="0"/>
                <a:ea typeface="Calibri" panose="020F0502020204030204" pitchFamily="34" charset="0"/>
              </a:rPr>
              <a:t>Coste Bajo: </a:t>
            </a:r>
            <a:r>
              <a:rPr lang="es-ES" sz="1600" dirty="0">
                <a:effectLst>
                  <a:outerShdw blurRad="38100" dist="38100" dir="2700000" algn="tl">
                    <a:srgbClr val="000000">
                      <a:alpha val="43137"/>
                    </a:srgbClr>
                  </a:outerShdw>
                </a:effectLst>
                <a:latin typeface="Arial" panose="020B0604020202020204" pitchFamily="34" charset="0"/>
                <a:ea typeface="Calibri" panose="020F0502020204030204" pitchFamily="34" charset="0"/>
              </a:rPr>
              <a:t>El preferido de viajeros ocasionales que buscan opciones económicas sobre la experiencia de viaje</a:t>
            </a:r>
            <a:r>
              <a:rPr lang="es-ES" sz="1600" b="1" dirty="0">
                <a:effectLst>
                  <a:outerShdw blurRad="38100" dist="38100" dir="2700000" algn="tl">
                    <a:srgbClr val="000000">
                      <a:alpha val="43137"/>
                    </a:srgbClr>
                  </a:outerShdw>
                </a:effectLst>
                <a:latin typeface="Arial" panose="020B0604020202020204" pitchFamily="34" charset="0"/>
                <a:ea typeface="Calibri" panose="020F0502020204030204" pitchFamily="34" charset="0"/>
              </a:rPr>
              <a:t> </a:t>
            </a:r>
            <a:endParaRPr lang="es-EC" sz="1600" dirty="0">
              <a:effectLst>
                <a:outerShdw blurRad="38100" dist="38100" dir="2700000" algn="tl">
                  <a:srgbClr val="000000">
                    <a:alpha val="43137"/>
                  </a:srgbClr>
                </a:outerShdw>
              </a:effectLst>
              <a:latin typeface="Arial" panose="020B0604020202020204" pitchFamily="34" charset="0"/>
              <a:ea typeface="Calibri" panose="020F0502020204030204" pitchFamily="34" charset="0"/>
            </a:endParaRPr>
          </a:p>
          <a:p>
            <a:pPr lvl="0"/>
            <a:r>
              <a:rPr lang="es-ES" sz="1600" b="1" dirty="0">
                <a:effectLst>
                  <a:outerShdw blurRad="38100" dist="38100" dir="2700000" algn="tl">
                    <a:srgbClr val="000000">
                      <a:alpha val="43137"/>
                    </a:srgbClr>
                  </a:outerShdw>
                </a:effectLst>
                <a:latin typeface="Arial" panose="020B0604020202020204" pitchFamily="34" charset="0"/>
                <a:ea typeface="Calibri" panose="020F0502020204030204" pitchFamily="34" charset="0"/>
              </a:rPr>
              <a:t>Coste Alto: </a:t>
            </a:r>
            <a:r>
              <a:rPr lang="es-ES" sz="1600" dirty="0">
                <a:effectLst>
                  <a:outerShdw blurRad="38100" dist="38100" dir="2700000" algn="tl">
                    <a:srgbClr val="000000">
                      <a:alpha val="43137"/>
                    </a:srgbClr>
                  </a:outerShdw>
                </a:effectLst>
                <a:latin typeface="Arial" panose="020B0604020202020204" pitchFamily="34" charset="0"/>
                <a:ea typeface="Calibri" panose="020F0502020204030204" pitchFamily="34" charset="0"/>
              </a:rPr>
              <a:t>Usuarios que exigen una experiencia de viaje especial. Viajes de negocios.</a:t>
            </a:r>
            <a:endParaRPr lang="es-EC" sz="1600" dirty="0">
              <a:effectLst>
                <a:outerShdw blurRad="38100" dist="38100" dir="2700000" algn="tl">
                  <a:srgbClr val="000000">
                    <a:alpha val="43137"/>
                  </a:srgbClr>
                </a:outerShdw>
              </a:effectLst>
              <a:latin typeface="Arial" panose="020B0604020202020204" pitchFamily="34" charset="0"/>
              <a:ea typeface="Calibri" panose="020F0502020204030204" pitchFamily="34" charset="0"/>
            </a:endParaRPr>
          </a:p>
        </p:txBody>
      </p:sp>
      <p:sp>
        <p:nvSpPr>
          <p:cNvPr id="5" name="Rectángulo redondeado 4"/>
          <p:cNvSpPr/>
          <p:nvPr/>
        </p:nvSpPr>
        <p:spPr>
          <a:xfrm>
            <a:off x="4853057" y="265043"/>
            <a:ext cx="4039151" cy="44924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effectLst>
                  <a:outerShdw blurRad="38100" dist="38100" dir="2700000" algn="tl">
                    <a:srgbClr val="000000">
                      <a:alpha val="43137"/>
                    </a:srgbClr>
                  </a:outerShdw>
                </a:effectLst>
              </a:rPr>
              <a:t>Segmentos de mercado por tipo de uso:</a:t>
            </a:r>
            <a:endParaRPr lang="es-EC" b="1" dirty="0">
              <a:effectLst>
                <a:outerShdw blurRad="38100" dist="38100" dir="2700000" algn="tl">
                  <a:srgbClr val="000000">
                    <a:alpha val="43137"/>
                  </a:srgbClr>
                </a:outerShdw>
              </a:effectLst>
            </a:endParaRPr>
          </a:p>
          <a:p>
            <a:r>
              <a:rPr lang="es-ES" dirty="0"/>
              <a:t>	</a:t>
            </a:r>
            <a:endParaRPr lang="es-EC" dirty="0"/>
          </a:p>
          <a:p>
            <a:pPr lvl="0"/>
            <a:r>
              <a:rPr lang="es-ES" b="1" dirty="0"/>
              <a:t>Viajes de placer</a:t>
            </a:r>
            <a:r>
              <a:rPr lang="es-ES" dirty="0"/>
              <a:t>: Principalmente turísticos, donde el usuario prefiere opciones de coste bajo</a:t>
            </a:r>
            <a:endParaRPr lang="es-EC" dirty="0"/>
          </a:p>
          <a:p>
            <a:pPr lvl="0"/>
            <a:r>
              <a:rPr lang="es-ES" b="1" dirty="0"/>
              <a:t>Viajes para visitar amigos y/o familiares</a:t>
            </a:r>
            <a:r>
              <a:rPr lang="es-ES" dirty="0"/>
              <a:t>: Preferencia</a:t>
            </a:r>
            <a:r>
              <a:rPr lang="es-ES" b="1" dirty="0"/>
              <a:t> </a:t>
            </a:r>
            <a:r>
              <a:rPr lang="es-ES" dirty="0"/>
              <a:t>de opciones</a:t>
            </a:r>
            <a:r>
              <a:rPr lang="es-ES" b="1" dirty="0"/>
              <a:t> </a:t>
            </a:r>
            <a:r>
              <a:rPr lang="es-ES" dirty="0"/>
              <a:t>de bajo coste. Viajes más frecuentes</a:t>
            </a:r>
            <a:endParaRPr lang="es-EC" dirty="0"/>
          </a:p>
          <a:p>
            <a:pPr lvl="0"/>
            <a:r>
              <a:rPr lang="es-ES" b="1" dirty="0"/>
              <a:t>Viajes de Negocios</a:t>
            </a:r>
            <a:r>
              <a:rPr lang="es-ES" dirty="0"/>
              <a:t>: Existe una mayor exigencia de flexibilidad en la reserva de billetes y servicios. Mayor exigencia en el trato y la puntualidad en todo el proceso.</a:t>
            </a:r>
            <a:endParaRPr lang="es-EC" dirty="0"/>
          </a:p>
          <a:p>
            <a:pPr algn="ctr"/>
            <a:endParaRPr lang="es-EC"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5"/>
        <p:cNvGrpSpPr/>
        <p:nvPr/>
      </p:nvGrpSpPr>
      <p:grpSpPr>
        <a:xfrm>
          <a:off x="0" y="0"/>
          <a:ext cx="0" cy="0"/>
          <a:chOff x="0" y="0"/>
          <a:chExt cx="0" cy="0"/>
        </a:xfrm>
      </p:grpSpPr>
      <p:sp>
        <p:nvSpPr>
          <p:cNvPr id="119" name="Google Shape;119;p16"/>
          <p:cNvSpPr txBox="1">
            <a:spLocks noGrp="1"/>
          </p:cNvSpPr>
          <p:nvPr>
            <p:ph type="sldNum" idx="12"/>
          </p:nvPr>
        </p:nvSpPr>
        <p:spPr>
          <a:xfrm>
            <a:off x="-6000" y="0"/>
            <a:ext cx="548700" cy="53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solidFill>
                  <a:srgbClr val="294667"/>
                </a:solidFill>
              </a:rPr>
              <a:t>5</a:t>
            </a:fld>
            <a:endParaRPr>
              <a:solidFill>
                <a:srgbClr val="294667"/>
              </a:solidFill>
            </a:endParaRPr>
          </a:p>
        </p:txBody>
      </p:sp>
      <p:sp>
        <p:nvSpPr>
          <p:cNvPr id="2" name="Título 1"/>
          <p:cNvSpPr>
            <a:spLocks noGrp="1"/>
          </p:cNvSpPr>
          <p:nvPr>
            <p:ph type="title"/>
          </p:nvPr>
        </p:nvSpPr>
        <p:spPr>
          <a:xfrm>
            <a:off x="268350" y="660142"/>
            <a:ext cx="3642921" cy="3737114"/>
          </a:xfrm>
        </p:spPr>
        <p:txBody>
          <a:bodyPr/>
          <a:lstStyle/>
          <a:p>
            <a:pPr marL="285750" indent="-285750">
              <a:buFont typeface="Wingdings" panose="05000000000000000000" pitchFamily="2" charset="2"/>
              <a:buChar char="q"/>
            </a:pPr>
            <a:r>
              <a:rPr lang="es-ES" sz="1600" dirty="0">
                <a:solidFill>
                  <a:schemeClr val="tx1"/>
                </a:solidFill>
                <a:effectLst>
                  <a:outerShdw blurRad="38100" dist="38100" dir="2700000" algn="tl">
                    <a:srgbClr val="000000">
                      <a:alpha val="43137"/>
                    </a:srgbClr>
                  </a:outerShdw>
                </a:effectLst>
              </a:rPr>
              <a:t>Renfe define las claves del grupo para los próximos años sobre tres pilares</a:t>
            </a:r>
            <a:r>
              <a:rPr lang="es-ES" sz="1600" dirty="0" smtClean="0">
                <a:solidFill>
                  <a:schemeClr val="tx1"/>
                </a:solidFill>
                <a:effectLst>
                  <a:outerShdw blurRad="38100" dist="38100" dir="2700000" algn="tl">
                    <a:srgbClr val="000000">
                      <a:alpha val="43137"/>
                    </a:srgbClr>
                  </a:outerShdw>
                </a:effectLst>
              </a:rPr>
              <a:t>:</a:t>
            </a:r>
            <a:br>
              <a:rPr lang="es-ES" sz="1600" dirty="0" smtClean="0">
                <a:solidFill>
                  <a:schemeClr val="tx1"/>
                </a:solidFill>
                <a:effectLst>
                  <a:outerShdw blurRad="38100" dist="38100" dir="2700000" algn="tl">
                    <a:srgbClr val="000000">
                      <a:alpha val="43137"/>
                    </a:srgbClr>
                  </a:outerShdw>
                </a:effectLst>
              </a:rPr>
            </a:br>
            <a:r>
              <a:rPr lang="es-ES" sz="1600" dirty="0" smtClean="0">
                <a:solidFill>
                  <a:schemeClr val="tx1"/>
                </a:solidFill>
                <a:effectLst>
                  <a:outerShdw blurRad="38100" dist="38100" dir="2700000" algn="tl">
                    <a:srgbClr val="000000">
                      <a:alpha val="43137"/>
                    </a:srgbClr>
                  </a:outerShdw>
                </a:effectLst>
              </a:rPr>
              <a:t/>
            </a:r>
            <a:br>
              <a:rPr lang="es-ES" sz="1600" dirty="0" smtClean="0">
                <a:solidFill>
                  <a:schemeClr val="tx1"/>
                </a:solidFill>
                <a:effectLst>
                  <a:outerShdw blurRad="38100" dist="38100" dir="2700000" algn="tl">
                    <a:srgbClr val="000000">
                      <a:alpha val="43137"/>
                    </a:srgbClr>
                  </a:outerShdw>
                </a:effectLst>
              </a:rPr>
            </a:br>
            <a:r>
              <a:rPr lang="es-ES" sz="1600" dirty="0" smtClean="0">
                <a:solidFill>
                  <a:schemeClr val="tx1"/>
                </a:solidFill>
                <a:effectLst>
                  <a:outerShdw blurRad="38100" dist="38100" dir="2700000" algn="tl">
                    <a:srgbClr val="000000">
                      <a:alpha val="43137"/>
                    </a:srgbClr>
                  </a:outerShdw>
                </a:effectLst>
              </a:rPr>
              <a:t> - El </a:t>
            </a:r>
            <a:r>
              <a:rPr lang="es-ES" sz="1600" dirty="0">
                <a:solidFill>
                  <a:schemeClr val="tx1"/>
                </a:solidFill>
                <a:effectLst>
                  <a:outerShdw blurRad="38100" dist="38100" dir="2700000" algn="tl">
                    <a:srgbClr val="000000">
                      <a:alpha val="43137"/>
                    </a:srgbClr>
                  </a:outerShdw>
                </a:effectLst>
              </a:rPr>
              <a:t>foco en el cliente, </a:t>
            </a:r>
            <a:r>
              <a:rPr lang="es-ES" sz="1600" dirty="0" smtClean="0">
                <a:solidFill>
                  <a:schemeClr val="tx1"/>
                </a:solidFill>
                <a:effectLst>
                  <a:outerShdw blurRad="38100" dist="38100" dir="2700000" algn="tl">
                    <a:srgbClr val="000000">
                      <a:alpha val="43137"/>
                    </a:srgbClr>
                  </a:outerShdw>
                </a:effectLst>
              </a:rPr>
              <a:t/>
            </a:r>
            <a:br>
              <a:rPr lang="es-ES" sz="1600" dirty="0" smtClean="0">
                <a:solidFill>
                  <a:schemeClr val="tx1"/>
                </a:solidFill>
                <a:effectLst>
                  <a:outerShdw blurRad="38100" dist="38100" dir="2700000" algn="tl">
                    <a:srgbClr val="000000">
                      <a:alpha val="43137"/>
                    </a:srgbClr>
                  </a:outerShdw>
                </a:effectLst>
              </a:rPr>
            </a:br>
            <a:r>
              <a:rPr lang="es-ES" sz="1600" dirty="0" smtClean="0">
                <a:solidFill>
                  <a:schemeClr val="tx1"/>
                </a:solidFill>
                <a:effectLst>
                  <a:outerShdw blurRad="38100" dist="38100" dir="2700000" algn="tl">
                    <a:srgbClr val="000000">
                      <a:alpha val="43137"/>
                    </a:srgbClr>
                  </a:outerShdw>
                </a:effectLst>
              </a:rPr>
              <a:t> - La internacionalización</a:t>
            </a:r>
            <a:br>
              <a:rPr lang="es-ES" sz="1600" dirty="0" smtClean="0">
                <a:solidFill>
                  <a:schemeClr val="tx1"/>
                </a:solidFill>
                <a:effectLst>
                  <a:outerShdw blurRad="38100" dist="38100" dir="2700000" algn="tl">
                    <a:srgbClr val="000000">
                      <a:alpha val="43137"/>
                    </a:srgbClr>
                  </a:outerShdw>
                </a:effectLst>
              </a:rPr>
            </a:br>
            <a:r>
              <a:rPr lang="es-ES" sz="1600" dirty="0" smtClean="0">
                <a:solidFill>
                  <a:schemeClr val="tx1"/>
                </a:solidFill>
                <a:effectLst>
                  <a:outerShdw blurRad="38100" dist="38100" dir="2700000" algn="tl">
                    <a:srgbClr val="000000">
                      <a:alpha val="43137"/>
                    </a:srgbClr>
                  </a:outerShdw>
                </a:effectLst>
              </a:rPr>
              <a:t> - La </a:t>
            </a:r>
            <a:r>
              <a:rPr lang="es-ES" sz="1600" dirty="0">
                <a:solidFill>
                  <a:schemeClr val="tx1"/>
                </a:solidFill>
                <a:effectLst>
                  <a:outerShdw blurRad="38100" dist="38100" dir="2700000" algn="tl">
                    <a:srgbClr val="000000">
                      <a:alpha val="43137"/>
                    </a:srgbClr>
                  </a:outerShdw>
                </a:effectLst>
              </a:rPr>
              <a:t>eficiencia y seguridad</a:t>
            </a:r>
            <a:r>
              <a:rPr lang="es-ES" sz="1600" dirty="0" smtClean="0">
                <a:solidFill>
                  <a:schemeClr val="tx1"/>
                </a:solidFill>
                <a:effectLst>
                  <a:outerShdw blurRad="38100" dist="38100" dir="2700000" algn="tl">
                    <a:srgbClr val="000000">
                      <a:alpha val="43137"/>
                    </a:srgbClr>
                  </a:outerShdw>
                </a:effectLst>
              </a:rPr>
              <a:t>.</a:t>
            </a:r>
            <a:br>
              <a:rPr lang="es-ES" sz="1600" dirty="0" smtClean="0">
                <a:solidFill>
                  <a:schemeClr val="tx1"/>
                </a:solidFill>
                <a:effectLst>
                  <a:outerShdw blurRad="38100" dist="38100" dir="2700000" algn="tl">
                    <a:srgbClr val="000000">
                      <a:alpha val="43137"/>
                    </a:srgbClr>
                  </a:outerShdw>
                </a:effectLst>
              </a:rPr>
            </a:br>
            <a:r>
              <a:rPr lang="es-ES" sz="1600" dirty="0" smtClean="0">
                <a:solidFill>
                  <a:schemeClr val="tx1"/>
                </a:solidFill>
                <a:effectLst>
                  <a:outerShdw blurRad="38100" dist="38100" dir="2700000" algn="tl">
                    <a:srgbClr val="000000">
                      <a:alpha val="43137"/>
                    </a:srgbClr>
                  </a:outerShdw>
                </a:effectLst>
              </a:rPr>
              <a:t/>
            </a:r>
            <a:br>
              <a:rPr lang="es-ES" sz="1600" dirty="0" smtClean="0">
                <a:solidFill>
                  <a:schemeClr val="tx1"/>
                </a:solidFill>
                <a:effectLst>
                  <a:outerShdw blurRad="38100" dist="38100" dir="2700000" algn="tl">
                    <a:srgbClr val="000000">
                      <a:alpha val="43137"/>
                    </a:srgbClr>
                  </a:outerShdw>
                </a:effectLst>
              </a:rPr>
            </a:br>
            <a:r>
              <a:rPr lang="es-ES" sz="1600" dirty="0" smtClean="0">
                <a:solidFill>
                  <a:schemeClr val="tx1"/>
                </a:solidFill>
                <a:effectLst>
                  <a:outerShdw blurRad="38100" dist="38100" dir="2700000" algn="tl">
                    <a:srgbClr val="000000">
                      <a:alpha val="43137"/>
                    </a:srgbClr>
                  </a:outerShdw>
                </a:effectLst>
              </a:rPr>
              <a:t>En </a:t>
            </a:r>
            <a:r>
              <a:rPr lang="es-ES" sz="1600" dirty="0">
                <a:solidFill>
                  <a:schemeClr val="tx1"/>
                </a:solidFill>
                <a:effectLst>
                  <a:outerShdw blurRad="38100" dist="38100" dir="2700000" algn="tl">
                    <a:srgbClr val="000000">
                      <a:alpha val="43137"/>
                    </a:srgbClr>
                  </a:outerShdw>
                </a:effectLst>
              </a:rPr>
              <a:t>su desarrollo, la empresa identifica y consolida tres palancas de actuación: </a:t>
            </a:r>
            <a:r>
              <a:rPr lang="es-ES" sz="1600" dirty="0" smtClean="0">
                <a:solidFill>
                  <a:schemeClr val="tx1"/>
                </a:solidFill>
                <a:effectLst>
                  <a:outerShdw blurRad="38100" dist="38100" dir="2700000" algn="tl">
                    <a:srgbClr val="000000">
                      <a:alpha val="43137"/>
                    </a:srgbClr>
                  </a:outerShdw>
                </a:effectLst>
              </a:rPr>
              <a:t/>
            </a:r>
            <a:br>
              <a:rPr lang="es-ES" sz="1600" dirty="0" smtClean="0">
                <a:solidFill>
                  <a:schemeClr val="tx1"/>
                </a:solidFill>
                <a:effectLst>
                  <a:outerShdw blurRad="38100" dist="38100" dir="2700000" algn="tl">
                    <a:srgbClr val="000000">
                      <a:alpha val="43137"/>
                    </a:srgbClr>
                  </a:outerShdw>
                </a:effectLst>
              </a:rPr>
            </a:br>
            <a:r>
              <a:rPr lang="es-ES" sz="1600" dirty="0" smtClean="0">
                <a:solidFill>
                  <a:schemeClr val="tx1"/>
                </a:solidFill>
                <a:effectLst>
                  <a:outerShdw blurRad="38100" dist="38100" dir="2700000" algn="tl">
                    <a:srgbClr val="000000">
                      <a:alpha val="43137"/>
                    </a:srgbClr>
                  </a:outerShdw>
                </a:effectLst>
              </a:rPr>
              <a:t/>
            </a:r>
            <a:br>
              <a:rPr lang="es-ES" sz="1600" dirty="0" smtClean="0">
                <a:solidFill>
                  <a:schemeClr val="tx1"/>
                </a:solidFill>
                <a:effectLst>
                  <a:outerShdw blurRad="38100" dist="38100" dir="2700000" algn="tl">
                    <a:srgbClr val="000000">
                      <a:alpha val="43137"/>
                    </a:srgbClr>
                  </a:outerShdw>
                </a:effectLst>
              </a:rPr>
            </a:br>
            <a:r>
              <a:rPr lang="es-ES" sz="1600" dirty="0" smtClean="0">
                <a:solidFill>
                  <a:schemeClr val="tx1"/>
                </a:solidFill>
                <a:effectLst>
                  <a:outerShdw blurRad="38100" dist="38100" dir="2700000" algn="tl">
                    <a:srgbClr val="000000">
                      <a:alpha val="43137"/>
                    </a:srgbClr>
                  </a:outerShdw>
                </a:effectLst>
              </a:rPr>
              <a:t> - Transformación digital</a:t>
            </a:r>
            <a:r>
              <a:rPr lang="es-ES" sz="1600" dirty="0">
                <a:solidFill>
                  <a:schemeClr val="tx1"/>
                </a:solidFill>
                <a:effectLst>
                  <a:outerShdw blurRad="38100" dist="38100" dir="2700000" algn="tl">
                    <a:srgbClr val="000000">
                      <a:alpha val="43137"/>
                    </a:srgbClr>
                  </a:outerShdw>
                </a:effectLst>
              </a:rPr>
              <a:t/>
            </a:r>
            <a:br>
              <a:rPr lang="es-ES" sz="1600" dirty="0">
                <a:solidFill>
                  <a:schemeClr val="tx1"/>
                </a:solidFill>
                <a:effectLst>
                  <a:outerShdw blurRad="38100" dist="38100" dir="2700000" algn="tl">
                    <a:srgbClr val="000000">
                      <a:alpha val="43137"/>
                    </a:srgbClr>
                  </a:outerShdw>
                </a:effectLst>
              </a:rPr>
            </a:br>
            <a:r>
              <a:rPr lang="es-ES" sz="1600" dirty="0" smtClean="0">
                <a:solidFill>
                  <a:schemeClr val="tx1"/>
                </a:solidFill>
                <a:effectLst>
                  <a:outerShdw blurRad="38100" dist="38100" dir="2700000" algn="tl">
                    <a:srgbClr val="000000">
                      <a:alpha val="43137"/>
                    </a:srgbClr>
                  </a:outerShdw>
                </a:effectLst>
              </a:rPr>
              <a:t> - Transformación </a:t>
            </a:r>
            <a:r>
              <a:rPr lang="es-ES" sz="1600" dirty="0">
                <a:solidFill>
                  <a:schemeClr val="tx1"/>
                </a:solidFill>
                <a:effectLst>
                  <a:outerShdw blurRad="38100" dist="38100" dir="2700000" algn="tl">
                    <a:srgbClr val="000000">
                      <a:alpha val="43137"/>
                    </a:srgbClr>
                  </a:outerShdw>
                </a:effectLst>
              </a:rPr>
              <a:t>cultural </a:t>
            </a:r>
            <a:r>
              <a:rPr lang="es-ES" sz="1600" dirty="0" smtClean="0">
                <a:solidFill>
                  <a:schemeClr val="tx1"/>
                </a:solidFill>
                <a:effectLst>
                  <a:outerShdw blurRad="38100" dist="38100" dir="2700000" algn="tl">
                    <a:srgbClr val="000000">
                      <a:alpha val="43137"/>
                    </a:srgbClr>
                  </a:outerShdw>
                </a:effectLst>
              </a:rPr>
              <a:t/>
            </a:r>
            <a:br>
              <a:rPr lang="es-ES" sz="1600" dirty="0" smtClean="0">
                <a:solidFill>
                  <a:schemeClr val="tx1"/>
                </a:solidFill>
                <a:effectLst>
                  <a:outerShdw blurRad="38100" dist="38100" dir="2700000" algn="tl">
                    <a:srgbClr val="000000">
                      <a:alpha val="43137"/>
                    </a:srgbClr>
                  </a:outerShdw>
                </a:effectLst>
              </a:rPr>
            </a:br>
            <a:r>
              <a:rPr lang="es-ES" sz="1600" dirty="0" smtClean="0">
                <a:solidFill>
                  <a:schemeClr val="tx1"/>
                </a:solidFill>
                <a:effectLst>
                  <a:outerShdw blurRad="38100" dist="38100" dir="2700000" algn="tl">
                    <a:srgbClr val="000000">
                      <a:alpha val="43137"/>
                    </a:srgbClr>
                  </a:outerShdw>
                </a:effectLst>
              </a:rPr>
              <a:t> - Nuevas </a:t>
            </a:r>
            <a:r>
              <a:rPr lang="es-ES" sz="1600" dirty="0">
                <a:solidFill>
                  <a:schemeClr val="tx1"/>
                </a:solidFill>
                <a:effectLst>
                  <a:outerShdw blurRad="38100" dist="38100" dir="2700000" algn="tl">
                    <a:srgbClr val="000000">
                      <a:alpha val="43137"/>
                    </a:srgbClr>
                  </a:outerShdw>
                </a:effectLst>
              </a:rPr>
              <a:t>alianzas estratégicas</a:t>
            </a:r>
            <a:r>
              <a:rPr lang="es-ES" sz="1600" dirty="0">
                <a:effectLst>
                  <a:outerShdw blurRad="38100" dist="38100" dir="2700000" algn="tl">
                    <a:srgbClr val="000000">
                      <a:alpha val="43137"/>
                    </a:srgbClr>
                  </a:outerShdw>
                </a:effectLst>
              </a:rPr>
              <a:t>.</a:t>
            </a:r>
            <a:endParaRPr lang="es-EC" sz="1600" dirty="0">
              <a:effectLst>
                <a:outerShdw blurRad="38100" dist="38100" dir="2700000" algn="tl">
                  <a:srgbClr val="000000">
                    <a:alpha val="43137"/>
                  </a:srgbClr>
                </a:outerShdw>
              </a:effectLst>
            </a:endParaRPr>
          </a:p>
        </p:txBody>
      </p:sp>
      <p:sp>
        <p:nvSpPr>
          <p:cNvPr id="3" name="Rectangle 2"/>
          <p:cNvSpPr>
            <a:spLocks noChangeArrowheads="1"/>
          </p:cNvSpPr>
          <p:nvPr/>
        </p:nvSpPr>
        <p:spPr bwMode="auto">
          <a:xfrm>
            <a:off x="4327680" y="268350"/>
            <a:ext cx="3915171"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C" sz="32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Light" panose="020F0302020204030204" pitchFamily="34" charset="0"/>
              </a:rPr>
              <a:t>Estrategia actual  </a:t>
            </a:r>
            <a:endParaRPr kumimoji="0" lang="es-EC" altLang="es-EC" sz="3200" b="0" i="0" u="none" strike="noStrike" cap="none" normalizeH="0" baseline="0" dirty="0" smtClean="0">
              <a:ln>
                <a:noFill/>
              </a:ln>
              <a:solidFill>
                <a:schemeClr val="tx1"/>
              </a:solidFill>
              <a:effectLst>
                <a:outerShdw blurRad="38100" dist="38100" dir="2700000" algn="tl">
                  <a:srgbClr val="000000">
                    <a:alpha val="43137"/>
                  </a:srgbClr>
                </a:outerShdw>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C" altLang="es-EC"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endParaRPr>
          </a:p>
        </p:txBody>
      </p:sp>
      <p:pic>
        <p:nvPicPr>
          <p:cNvPr id="5121" name="Imagen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9403" y="1531588"/>
            <a:ext cx="5155971" cy="28656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6"/>
        <p:cNvGrpSpPr/>
        <p:nvPr/>
      </p:nvGrpSpPr>
      <p:grpSpPr>
        <a:xfrm>
          <a:off x="0" y="0"/>
          <a:ext cx="0" cy="0"/>
          <a:chOff x="0" y="0"/>
          <a:chExt cx="0" cy="0"/>
        </a:xfrm>
      </p:grpSpPr>
      <p:sp>
        <p:nvSpPr>
          <p:cNvPr id="180" name="Google Shape;180;p22"/>
          <p:cNvSpPr txBox="1">
            <a:spLocks noGrp="1"/>
          </p:cNvSpPr>
          <p:nvPr>
            <p:ph type="sldNum" idx="12"/>
          </p:nvPr>
        </p:nvSpPr>
        <p:spPr>
          <a:xfrm>
            <a:off x="-6000" y="0"/>
            <a:ext cx="548700" cy="53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sp>
        <p:nvSpPr>
          <p:cNvPr id="6" name="Título 1"/>
          <p:cNvSpPr txBox="1">
            <a:spLocks/>
          </p:cNvSpPr>
          <p:nvPr/>
        </p:nvSpPr>
        <p:spPr>
          <a:xfrm>
            <a:off x="149902" y="2988852"/>
            <a:ext cx="2351202" cy="518524"/>
          </a:xfrm>
          <a:prstGeom prst="rect">
            <a:avLst/>
          </a:prstGeom>
          <a:noFill/>
          <a:ln>
            <a:noFill/>
          </a:ln>
        </p:spPr>
        <p:txBody>
          <a:bodyPr spcFirstLastPara="1" wrap="square" lIns="91425" tIns="91425" rIns="91425" bIns="91425" anchor="b"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1pPr>
            <a:lvl2pPr marR="0" lvl="1"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2pPr>
            <a:lvl3pPr marR="0" lvl="2"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3pPr>
            <a:lvl4pPr marR="0" lvl="3"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4pPr>
            <a:lvl5pPr marR="0" lvl="4"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5pPr>
            <a:lvl6pPr marR="0" lvl="5"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6pPr>
            <a:lvl7pPr marR="0" lvl="6"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7pPr>
            <a:lvl8pPr marR="0" lvl="7"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8pPr>
            <a:lvl9pPr marR="0" lvl="8"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9pPr>
          </a:lstStyle>
          <a:p>
            <a:pPr algn="ctr"/>
            <a:r>
              <a:rPr lang="es-ES" sz="2400" dirty="0" smtClean="0">
                <a:solidFill>
                  <a:schemeClr val="tx1"/>
                </a:solidFill>
              </a:rPr>
              <a:t>Análisis DAFO</a:t>
            </a:r>
          </a:p>
          <a:p>
            <a:pPr algn="ctr"/>
            <a:endParaRPr lang="es-ES" sz="2400" dirty="0" smtClean="0">
              <a:solidFill>
                <a:schemeClr val="tx1"/>
              </a:solidFill>
            </a:endParaRPr>
          </a:p>
          <a:p>
            <a:pPr algn="ctr"/>
            <a:r>
              <a:rPr lang="es-ES" sz="2400" dirty="0" smtClean="0">
                <a:solidFill>
                  <a:schemeClr val="tx1"/>
                </a:solidFill>
              </a:rPr>
              <a:t>Aspectos Favorables</a:t>
            </a:r>
          </a:p>
          <a:p>
            <a:pPr algn="ctr"/>
            <a:endParaRPr lang="es-ES" sz="2400" dirty="0">
              <a:solidFill>
                <a:schemeClr val="tx1"/>
              </a:solidFill>
            </a:endParaRPr>
          </a:p>
          <a:p>
            <a:pPr algn="ctr"/>
            <a:r>
              <a:rPr lang="es-ES" sz="2400" dirty="0" smtClean="0">
                <a:solidFill>
                  <a:schemeClr val="tx1"/>
                </a:solidFill>
              </a:rPr>
              <a:t>Aspectos Desfavorables</a:t>
            </a:r>
            <a:endParaRPr lang="es-ES" sz="2400" dirty="0">
              <a:solidFill>
                <a:schemeClr val="tx1"/>
              </a:solidFill>
            </a:endParaRPr>
          </a:p>
        </p:txBody>
      </p:sp>
      <p:pic>
        <p:nvPicPr>
          <p:cNvPr id="10" name="Imagen 9"/>
          <p:cNvPicPr>
            <a:picLocks noChangeAspect="1"/>
          </p:cNvPicPr>
          <p:nvPr/>
        </p:nvPicPr>
        <p:blipFill rotWithShape="1">
          <a:blip r:embed="rId4"/>
          <a:srcRect l="1738" t="28607" r="38334" b="31715"/>
          <a:stretch/>
        </p:blipFill>
        <p:spPr>
          <a:xfrm>
            <a:off x="3051379" y="125883"/>
            <a:ext cx="6092621" cy="2286013"/>
          </a:xfrm>
          <a:prstGeom prst="rect">
            <a:avLst/>
          </a:prstGeom>
        </p:spPr>
      </p:pic>
      <p:pic>
        <p:nvPicPr>
          <p:cNvPr id="12" name="Imagen 11"/>
          <p:cNvPicPr>
            <a:picLocks noChangeAspect="1"/>
          </p:cNvPicPr>
          <p:nvPr/>
        </p:nvPicPr>
        <p:blipFill rotWithShape="1">
          <a:blip r:embed="rId5"/>
          <a:srcRect l="1739" t="39042" r="38623" b="23599"/>
          <a:stretch/>
        </p:blipFill>
        <p:spPr>
          <a:xfrm>
            <a:off x="3051379" y="2557669"/>
            <a:ext cx="6092621" cy="235888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7"/>
        <p:cNvGrpSpPr/>
        <p:nvPr/>
      </p:nvGrpSpPr>
      <p:grpSpPr>
        <a:xfrm>
          <a:off x="0" y="0"/>
          <a:ext cx="0" cy="0"/>
          <a:chOff x="0" y="0"/>
          <a:chExt cx="0" cy="0"/>
        </a:xfrm>
      </p:grpSpPr>
      <p:sp>
        <p:nvSpPr>
          <p:cNvPr id="198" name="Google Shape;198;p24"/>
          <p:cNvSpPr txBox="1">
            <a:spLocks noGrp="1"/>
          </p:cNvSpPr>
          <p:nvPr>
            <p:ph type="title" idx="4294967295"/>
          </p:nvPr>
        </p:nvSpPr>
        <p:spPr>
          <a:xfrm>
            <a:off x="6438704" y="5820704"/>
            <a:ext cx="4754100" cy="138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0" dirty="0">
                <a:solidFill>
                  <a:srgbClr val="FFFFFF"/>
                </a:solidFill>
              </a:rPr>
              <a:t>Want big impact?</a:t>
            </a:r>
            <a:endParaRPr b="0" dirty="0">
              <a:solidFill>
                <a:srgbClr val="FFFFFF"/>
              </a:solidFill>
            </a:endParaRPr>
          </a:p>
          <a:p>
            <a:pPr marL="0" lvl="0" indent="0" algn="ctr" rtl="0">
              <a:spcBef>
                <a:spcPts val="0"/>
              </a:spcBef>
              <a:spcAft>
                <a:spcPts val="0"/>
              </a:spcAft>
              <a:buNone/>
            </a:pPr>
            <a:r>
              <a:rPr lang="en" dirty="0">
                <a:solidFill>
                  <a:srgbClr val="FFFFFF"/>
                </a:solidFill>
              </a:rPr>
              <a:t>Use big image.</a:t>
            </a:r>
            <a:endParaRPr dirty="0">
              <a:solidFill>
                <a:srgbClr val="FFFFFF"/>
              </a:solidFill>
            </a:endParaRPr>
          </a:p>
        </p:txBody>
      </p:sp>
      <p:sp>
        <p:nvSpPr>
          <p:cNvPr id="199" name="Google Shape;199;p24"/>
          <p:cNvSpPr txBox="1">
            <a:spLocks noGrp="1"/>
          </p:cNvSpPr>
          <p:nvPr>
            <p:ph type="sldNum" idx="12"/>
          </p:nvPr>
        </p:nvSpPr>
        <p:spPr>
          <a:xfrm>
            <a:off x="4303575" y="4606750"/>
            <a:ext cx="536700" cy="53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solidFill>
                  <a:srgbClr val="294667"/>
                </a:solidFill>
              </a:rPr>
              <a:t>7</a:t>
            </a:fld>
            <a:endParaRPr>
              <a:solidFill>
                <a:srgbClr val="294667"/>
              </a:solidFill>
            </a:endParaRPr>
          </a:p>
        </p:txBody>
      </p:sp>
      <p:sp>
        <p:nvSpPr>
          <p:cNvPr id="2" name="Rectángulo 1"/>
          <p:cNvSpPr/>
          <p:nvPr/>
        </p:nvSpPr>
        <p:spPr>
          <a:xfrm>
            <a:off x="1606826" y="268761"/>
            <a:ext cx="5814646" cy="523220"/>
          </a:xfrm>
          <a:prstGeom prst="rect">
            <a:avLst/>
          </a:prstGeom>
        </p:spPr>
        <p:txBody>
          <a:bodyPr wrap="square">
            <a:spAutoFit/>
          </a:bodyPr>
          <a:lstStyle/>
          <a:p>
            <a:pPr algn="ctr"/>
            <a:r>
              <a:rPr lang="es-ES" sz="2800" b="1" dirty="0" smtClean="0">
                <a:solidFill>
                  <a:schemeClr val="tx1"/>
                </a:solidFill>
              </a:rPr>
              <a:t>Análisis  Externo</a:t>
            </a:r>
            <a:endParaRPr lang="es-ES" sz="2800" b="1" dirty="0"/>
          </a:p>
        </p:txBody>
      </p:sp>
      <p:graphicFrame>
        <p:nvGraphicFramePr>
          <p:cNvPr id="12" name="Tabla 11"/>
          <p:cNvGraphicFramePr>
            <a:graphicFrameLocks noGrp="1"/>
          </p:cNvGraphicFramePr>
          <p:nvPr>
            <p:extLst>
              <p:ext uri="{D42A27DB-BD31-4B8C-83A1-F6EECF244321}">
                <p14:modId xmlns:p14="http://schemas.microsoft.com/office/powerpoint/2010/main" val="1337150662"/>
              </p:ext>
            </p:extLst>
          </p:nvPr>
        </p:nvGraphicFramePr>
        <p:xfrm>
          <a:off x="457200" y="828675"/>
          <a:ext cx="8229600" cy="3825836"/>
        </p:xfrm>
        <a:graphic>
          <a:graphicData uri="http://schemas.openxmlformats.org/drawingml/2006/table">
            <a:tbl>
              <a:tblPr>
                <a:tableStyleId>{93DBED21-F245-421D-B1E4-B8D164D8CEB0}</a:tableStyleId>
              </a:tblPr>
              <a:tblGrid>
                <a:gridCol w="4333732">
                  <a:extLst>
                    <a:ext uri="{9D8B030D-6E8A-4147-A177-3AD203B41FA5}">
                      <a16:colId xmlns:a16="http://schemas.microsoft.com/office/drawing/2014/main" val="2377317005"/>
                    </a:ext>
                  </a:extLst>
                </a:gridCol>
                <a:gridCol w="3895868">
                  <a:extLst>
                    <a:ext uri="{9D8B030D-6E8A-4147-A177-3AD203B41FA5}">
                      <a16:colId xmlns:a16="http://schemas.microsoft.com/office/drawing/2014/main" val="791340384"/>
                    </a:ext>
                  </a:extLst>
                </a:gridCol>
              </a:tblGrid>
              <a:tr h="174216">
                <a:tc>
                  <a:txBody>
                    <a:bodyPr/>
                    <a:lstStyle/>
                    <a:p>
                      <a:pPr algn="ctr" fontAlgn="ctr"/>
                      <a:r>
                        <a:rPr lang="es-EC" sz="1000" b="1" u="none" strike="noStrike" dirty="0">
                          <a:effectLst>
                            <a:outerShdw blurRad="38100" dist="38100" dir="2700000" algn="tl">
                              <a:srgbClr val="000000">
                                <a:alpha val="43137"/>
                              </a:srgbClr>
                            </a:outerShdw>
                          </a:effectLst>
                        </a:rPr>
                        <a:t>AMENAZAS</a:t>
                      </a:r>
                      <a:endParaRPr lang="es-EC" sz="1000" b="1" i="0" u="none" strike="noStrike" dirty="0">
                        <a:solidFill>
                          <a:srgbClr val="FFFFFF"/>
                        </a:solidFill>
                        <a:effectLst>
                          <a:outerShdw blurRad="38100" dist="38100" dir="2700000" algn="tl">
                            <a:srgbClr val="000000">
                              <a:alpha val="43137"/>
                            </a:srgbClr>
                          </a:outerShdw>
                        </a:effectLst>
                        <a:latin typeface="Arial Narrow" panose="020B0606020202030204" pitchFamily="34" charset="0"/>
                      </a:endParaRPr>
                    </a:p>
                  </a:txBody>
                  <a:tcPr marL="6736" marR="6736" marT="6736" marB="0" anchor="ctr"/>
                </a:tc>
                <a:tc>
                  <a:txBody>
                    <a:bodyPr/>
                    <a:lstStyle/>
                    <a:p>
                      <a:pPr algn="ctr" fontAlgn="ctr"/>
                      <a:r>
                        <a:rPr lang="es-EC" sz="1050" b="1" u="none" strike="noStrike" dirty="0">
                          <a:effectLst>
                            <a:outerShdw blurRad="38100" dist="38100" dir="2700000" algn="tl">
                              <a:srgbClr val="000000">
                                <a:alpha val="43137"/>
                              </a:srgbClr>
                            </a:outerShdw>
                          </a:effectLst>
                        </a:rPr>
                        <a:t>OPORTUNIDADES</a:t>
                      </a:r>
                      <a:endParaRPr lang="es-EC" sz="1050" b="1" i="0" u="none" strike="noStrike" dirty="0">
                        <a:solidFill>
                          <a:srgbClr val="FFFFFF"/>
                        </a:solidFill>
                        <a:effectLst>
                          <a:outerShdw blurRad="38100" dist="38100" dir="2700000" algn="tl">
                            <a:srgbClr val="000000">
                              <a:alpha val="43137"/>
                            </a:srgbClr>
                          </a:outerShdw>
                        </a:effectLst>
                        <a:latin typeface="Arial Narrow" panose="020B0606020202030204" pitchFamily="34" charset="0"/>
                      </a:endParaRPr>
                    </a:p>
                  </a:txBody>
                  <a:tcPr marL="6736" marR="6736" marT="6736" marB="0" anchor="ctr"/>
                </a:tc>
                <a:extLst>
                  <a:ext uri="{0D108BD9-81ED-4DB2-BD59-A6C34878D82A}">
                    <a16:rowId xmlns:a16="http://schemas.microsoft.com/office/drawing/2014/main" val="2078807627"/>
                  </a:ext>
                </a:extLst>
              </a:tr>
              <a:tr h="1175265">
                <a:tc>
                  <a:txBody>
                    <a:bodyPr/>
                    <a:lstStyle/>
                    <a:p>
                      <a:pPr algn="l" fontAlgn="ctr"/>
                      <a:r>
                        <a:rPr lang="es-EC" sz="1000" b="1" u="none" strike="noStrike" dirty="0">
                          <a:effectLst>
                            <a:outerShdw blurRad="38100" dist="38100" dir="2700000" algn="tl">
                              <a:srgbClr val="000000">
                                <a:alpha val="43137"/>
                              </a:srgbClr>
                            </a:outerShdw>
                          </a:effectLst>
                        </a:rPr>
                        <a:t>En cuanto a la competitividad a nivel internacional se ha destacado la inestabilidad política y económica a nivel europeo y mundial. Así mismo, se ha valorado como amenaza la falta de algunos elementos en la cadena de valor de la innovación: existen empresas nacionales con ideas  pero no encuentran socios tecnológicos nacionales capaces de llevar esa idea al mercado, por lo que suelen recurrir a entidades extranjeras. </a:t>
                      </a:r>
                      <a:endParaRPr lang="es-EC" sz="1000" b="1" i="0" u="none" strike="noStrike" dirty="0">
                        <a:solidFill>
                          <a:srgbClr val="000000"/>
                        </a:solidFill>
                        <a:effectLst>
                          <a:outerShdw blurRad="38100" dist="38100" dir="2700000" algn="tl">
                            <a:srgbClr val="000000">
                              <a:alpha val="43137"/>
                            </a:srgbClr>
                          </a:outerShdw>
                        </a:effectLst>
                        <a:latin typeface="Arial Narrow" panose="020B0606020202030204" pitchFamily="34" charset="0"/>
                      </a:endParaRPr>
                    </a:p>
                  </a:txBody>
                  <a:tcPr marL="6736" marR="6736" marT="6736" marB="0" anchor="ctr"/>
                </a:tc>
                <a:tc>
                  <a:txBody>
                    <a:bodyPr/>
                    <a:lstStyle/>
                    <a:p>
                      <a:pPr algn="l" fontAlgn="ctr"/>
                      <a:r>
                        <a:rPr lang="es-EC" sz="1050" u="none" strike="noStrike" dirty="0">
                          <a:effectLst>
                            <a:outerShdw blurRad="38100" dist="38100" dir="2700000" algn="tl">
                              <a:srgbClr val="000000">
                                <a:alpha val="43137"/>
                              </a:srgbClr>
                            </a:outerShdw>
                          </a:effectLst>
                        </a:rPr>
                        <a:t>Incremento progresivo de la instrumentación presente en las infraestructuras motivará la aparición de nuevos servicios de valor añadido asociados a dicha información. Estos nuevos servicios aprovecharan con toda seguridad tecnologías de análisis masivo de datos.</a:t>
                      </a:r>
                      <a:endParaRPr lang="es-EC" sz="1050" b="0" i="0" u="none" strike="noStrike" dirty="0">
                        <a:solidFill>
                          <a:srgbClr val="000000"/>
                        </a:solidFill>
                        <a:effectLst>
                          <a:outerShdw blurRad="38100" dist="38100" dir="2700000" algn="tl">
                            <a:srgbClr val="000000">
                              <a:alpha val="43137"/>
                            </a:srgbClr>
                          </a:outerShdw>
                        </a:effectLst>
                        <a:latin typeface="Arial Narrow" panose="020B0606020202030204" pitchFamily="34" charset="0"/>
                      </a:endParaRPr>
                    </a:p>
                  </a:txBody>
                  <a:tcPr marL="6736" marR="6736" marT="6736" marB="0" anchor="ctr"/>
                </a:tc>
                <a:extLst>
                  <a:ext uri="{0D108BD9-81ED-4DB2-BD59-A6C34878D82A}">
                    <a16:rowId xmlns:a16="http://schemas.microsoft.com/office/drawing/2014/main" val="4221762786"/>
                  </a:ext>
                </a:extLst>
              </a:tr>
              <a:tr h="1079116">
                <a:tc>
                  <a:txBody>
                    <a:bodyPr/>
                    <a:lstStyle/>
                    <a:p>
                      <a:pPr algn="l" fontAlgn="ctr"/>
                      <a:r>
                        <a:rPr lang="es-EC" sz="1000" b="1" u="none" strike="noStrike" dirty="0">
                          <a:effectLst>
                            <a:outerShdw blurRad="38100" dist="38100" dir="2700000" algn="tl">
                              <a:srgbClr val="000000">
                                <a:alpha val="43137"/>
                              </a:srgbClr>
                            </a:outerShdw>
                          </a:effectLst>
                        </a:rPr>
                        <a:t>En materia de competencia con otros medios de transporte se han destacado los siguientes aspectos : En primer lugar, la aparición de nuevos sistemas de transporte alternativo (coche autónomo, bus eléctrico, coche </a:t>
                      </a:r>
                      <a:r>
                        <a:rPr lang="es-EC" sz="1000" b="1" u="none" strike="noStrike" dirty="0" smtClean="0">
                          <a:effectLst>
                            <a:outerShdw blurRad="38100" dist="38100" dir="2700000" algn="tl">
                              <a:srgbClr val="000000">
                                <a:alpha val="43137"/>
                              </a:srgbClr>
                            </a:outerShdw>
                          </a:effectLst>
                        </a:rPr>
                        <a:t>compartido,).</a:t>
                      </a:r>
                      <a:endParaRPr lang="es-EC" sz="1000" b="1" i="0" u="none" strike="noStrike" dirty="0">
                        <a:solidFill>
                          <a:srgbClr val="000000"/>
                        </a:solidFill>
                        <a:effectLst>
                          <a:outerShdw blurRad="38100" dist="38100" dir="2700000" algn="tl">
                            <a:srgbClr val="000000">
                              <a:alpha val="43137"/>
                            </a:srgbClr>
                          </a:outerShdw>
                        </a:effectLst>
                        <a:latin typeface="Arial Narrow" panose="020B0606020202030204" pitchFamily="34" charset="0"/>
                      </a:endParaRPr>
                    </a:p>
                  </a:txBody>
                  <a:tcPr marL="6736" marR="6736" marT="6736" marB="0" anchor="ctr"/>
                </a:tc>
                <a:tc>
                  <a:txBody>
                    <a:bodyPr/>
                    <a:lstStyle/>
                    <a:p>
                      <a:pPr algn="l" fontAlgn="ctr"/>
                      <a:r>
                        <a:rPr lang="es-EC" sz="1050" u="none" strike="noStrike" dirty="0">
                          <a:effectLst>
                            <a:outerShdw blurRad="38100" dist="38100" dir="2700000" algn="tl">
                              <a:srgbClr val="000000">
                                <a:alpha val="43137"/>
                              </a:srgbClr>
                            </a:outerShdw>
                          </a:effectLst>
                        </a:rPr>
                        <a:t>Respecto al mercado la provisión de servicios de viajes innovadores y cada vez más fiables, de bajo coste, seguros y protegidos, pueden posibilitar la atracción de nuevos clientes, pero también la de retener a los ya existentes frente a otros modos. Hay que tener en cuenta la aparición de nuevos mercados internacionales con grandes perspectivas de inversión en materia ferroviaria</a:t>
                      </a:r>
                      <a:endParaRPr lang="es-EC" sz="1050" b="0" i="0" u="none" strike="noStrike" dirty="0">
                        <a:solidFill>
                          <a:srgbClr val="000000"/>
                        </a:solidFill>
                        <a:effectLst>
                          <a:outerShdw blurRad="38100" dist="38100" dir="2700000" algn="tl">
                            <a:srgbClr val="000000">
                              <a:alpha val="43137"/>
                            </a:srgbClr>
                          </a:outerShdw>
                        </a:effectLst>
                        <a:latin typeface="Arial Narrow" panose="020B0606020202030204" pitchFamily="34" charset="0"/>
                      </a:endParaRPr>
                    </a:p>
                  </a:txBody>
                  <a:tcPr marL="6736" marR="6736" marT="6736" marB="0" anchor="ctr"/>
                </a:tc>
                <a:extLst>
                  <a:ext uri="{0D108BD9-81ED-4DB2-BD59-A6C34878D82A}">
                    <a16:rowId xmlns:a16="http://schemas.microsoft.com/office/drawing/2014/main" val="2774568402"/>
                  </a:ext>
                </a:extLst>
              </a:tr>
              <a:tr h="507898">
                <a:tc>
                  <a:txBody>
                    <a:bodyPr/>
                    <a:lstStyle/>
                    <a:p>
                      <a:pPr algn="l" fontAlgn="ctr"/>
                      <a:r>
                        <a:rPr lang="es-EC" sz="1000" b="1" u="none" strike="noStrike" dirty="0">
                          <a:effectLst>
                            <a:outerShdw blurRad="38100" dist="38100" dir="2700000" algn="tl">
                              <a:srgbClr val="000000">
                                <a:alpha val="43137"/>
                              </a:srgbClr>
                            </a:outerShdw>
                          </a:effectLst>
                        </a:rPr>
                        <a:t> En segundo lugar, se han detectado una serie de temas relacionados con los nuevos perfiles del pasajero y la falta de adaptación a los mismos.</a:t>
                      </a:r>
                      <a:endParaRPr lang="es-EC" sz="1000" b="1" i="0" u="none" strike="noStrike" dirty="0">
                        <a:solidFill>
                          <a:srgbClr val="000000"/>
                        </a:solidFill>
                        <a:effectLst>
                          <a:outerShdw blurRad="38100" dist="38100" dir="2700000" algn="tl">
                            <a:srgbClr val="000000">
                              <a:alpha val="43137"/>
                            </a:srgbClr>
                          </a:outerShdw>
                        </a:effectLst>
                        <a:latin typeface="Arial Narrow" panose="020B0606020202030204" pitchFamily="34" charset="0"/>
                      </a:endParaRPr>
                    </a:p>
                  </a:txBody>
                  <a:tcPr marL="6736" marR="6736" marT="6736" marB="0" anchor="ctr"/>
                </a:tc>
                <a:tc rowSpan="2">
                  <a:txBody>
                    <a:bodyPr/>
                    <a:lstStyle/>
                    <a:p>
                      <a:pPr algn="l" fontAlgn="ctr"/>
                      <a:r>
                        <a:rPr lang="es-EC" sz="1050" u="none" strike="noStrike" dirty="0">
                          <a:effectLst>
                            <a:outerShdw blurRad="38100" dist="38100" dir="2700000" algn="tl">
                              <a:srgbClr val="000000">
                                <a:alpha val="43137"/>
                              </a:srgbClr>
                            </a:outerShdw>
                          </a:effectLst>
                          <a:hlinkClick r:id="rId4"/>
                        </a:rPr>
                        <a:t>La previsión indica un crecimiento del PIB en España del 3% en 2018 y La cifra del PIB en el tercer trimestre de 2019 fue de 312.516 millones de euros, con lo que España se situaba como la economía número 12 en el ranking de PIB trimestral . La expansión internacional es uno de los objetivos recogidos en el plan estratégico de Renfe para el periodo 2019-2023 y busca en gran parte mitigar los posibles efectos negativos que puede tener en su negocio la liberalización</a:t>
                      </a:r>
                      <a:endParaRPr lang="es-EC" sz="1050" b="0" i="0" u="none" strike="noStrike" dirty="0">
                        <a:solidFill>
                          <a:srgbClr val="000000"/>
                        </a:solidFill>
                        <a:effectLst>
                          <a:outerShdw blurRad="38100" dist="38100" dir="2700000" algn="tl">
                            <a:srgbClr val="000000">
                              <a:alpha val="43137"/>
                            </a:srgbClr>
                          </a:outerShdw>
                        </a:effectLst>
                        <a:latin typeface="Arial Narrow" panose="020B0606020202030204" pitchFamily="34" charset="0"/>
                      </a:endParaRPr>
                    </a:p>
                  </a:txBody>
                  <a:tcPr marL="6736" marR="6736" marT="6736" marB="0" anchor="ctr"/>
                </a:tc>
                <a:extLst>
                  <a:ext uri="{0D108BD9-81ED-4DB2-BD59-A6C34878D82A}">
                    <a16:rowId xmlns:a16="http://schemas.microsoft.com/office/drawing/2014/main" val="3577072073"/>
                  </a:ext>
                </a:extLst>
              </a:tr>
              <a:tr h="841581">
                <a:tc>
                  <a:txBody>
                    <a:bodyPr/>
                    <a:lstStyle/>
                    <a:p>
                      <a:pPr algn="l" fontAlgn="ctr"/>
                      <a:r>
                        <a:rPr lang="es-EC" sz="1000" b="1" u="none" strike="noStrike" dirty="0">
                          <a:effectLst>
                            <a:outerShdw blurRad="38100" dist="38100" dir="2700000" algn="tl">
                              <a:srgbClr val="000000">
                                <a:alpha val="43137"/>
                              </a:srgbClr>
                            </a:outerShdw>
                          </a:effectLst>
                        </a:rPr>
                        <a:t>En materia de seguridad, se destacan las amenazas con origen en la seguridad de la infraestructura de tecnología de la información. La ciberseguridad necesitará ser pilar básico para evitar que este tipo de eventos ocasionen afecciones significativas a la explotación de las instalaciones. </a:t>
                      </a:r>
                      <a:endParaRPr lang="es-EC" sz="1000" b="1" i="0" u="none" strike="noStrike" dirty="0">
                        <a:solidFill>
                          <a:srgbClr val="000000"/>
                        </a:solidFill>
                        <a:effectLst>
                          <a:outerShdw blurRad="38100" dist="38100" dir="2700000" algn="tl">
                            <a:srgbClr val="000000">
                              <a:alpha val="43137"/>
                            </a:srgbClr>
                          </a:outerShdw>
                        </a:effectLst>
                        <a:latin typeface="Arial Narrow" panose="020B0606020202030204" pitchFamily="34" charset="0"/>
                      </a:endParaRPr>
                    </a:p>
                  </a:txBody>
                  <a:tcPr marL="6736" marR="6736" marT="6736" marB="0" anchor="ctr"/>
                </a:tc>
                <a:tc vMerge="1">
                  <a:txBody>
                    <a:bodyPr/>
                    <a:lstStyle/>
                    <a:p>
                      <a:endParaRPr lang="es-EC"/>
                    </a:p>
                  </a:txBody>
                  <a:tcPr/>
                </a:tc>
                <a:extLst>
                  <a:ext uri="{0D108BD9-81ED-4DB2-BD59-A6C34878D82A}">
                    <a16:rowId xmlns:a16="http://schemas.microsoft.com/office/drawing/2014/main" val="1295384994"/>
                  </a:ext>
                </a:extLst>
              </a:tr>
            </a:tbl>
          </a:graphicData>
        </a:graphic>
      </p:graphicFrame>
      <p:sp>
        <p:nvSpPr>
          <p:cNvPr id="19" name="Flecha derecha 18"/>
          <p:cNvSpPr/>
          <p:nvPr/>
        </p:nvSpPr>
        <p:spPr>
          <a:xfrm>
            <a:off x="1129748" y="721501"/>
            <a:ext cx="477078" cy="360321"/>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25" name="Flecha derecha 24"/>
          <p:cNvSpPr/>
          <p:nvPr/>
        </p:nvSpPr>
        <p:spPr>
          <a:xfrm>
            <a:off x="5271052" y="730233"/>
            <a:ext cx="477078" cy="360321"/>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4"/>
        <p:cNvGrpSpPr/>
        <p:nvPr/>
      </p:nvGrpSpPr>
      <p:grpSpPr>
        <a:xfrm>
          <a:off x="0" y="0"/>
          <a:ext cx="0" cy="0"/>
          <a:chOff x="0" y="0"/>
          <a:chExt cx="0" cy="0"/>
        </a:xfrm>
      </p:grpSpPr>
      <p:sp>
        <p:nvSpPr>
          <p:cNvPr id="187" name="Google Shape;187;p23"/>
          <p:cNvSpPr txBox="1">
            <a:spLocks noGrp="1"/>
          </p:cNvSpPr>
          <p:nvPr>
            <p:ph type="sldNum" idx="12"/>
          </p:nvPr>
        </p:nvSpPr>
        <p:spPr>
          <a:xfrm>
            <a:off x="-6000" y="0"/>
            <a:ext cx="548700" cy="53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solidFill>
                  <a:srgbClr val="294667"/>
                </a:solidFill>
              </a:rPr>
              <a:t>8</a:t>
            </a:fld>
            <a:endParaRPr>
              <a:solidFill>
                <a:srgbClr val="294667"/>
              </a:solidFill>
            </a:endParaRPr>
          </a:p>
        </p:txBody>
      </p:sp>
      <p:sp>
        <p:nvSpPr>
          <p:cNvPr id="14" name="Título 1"/>
          <p:cNvSpPr txBox="1">
            <a:spLocks/>
          </p:cNvSpPr>
          <p:nvPr/>
        </p:nvSpPr>
        <p:spPr>
          <a:xfrm>
            <a:off x="470607" y="105296"/>
            <a:ext cx="8249322" cy="536700"/>
          </a:xfrm>
          <a:prstGeom prst="rect">
            <a:avLst/>
          </a:prstGeom>
          <a:noFill/>
          <a:ln>
            <a:noFill/>
          </a:ln>
        </p:spPr>
        <p:txBody>
          <a:bodyPr spcFirstLastPara="1" wrap="square" lIns="91425" tIns="91425" rIns="91425" bIns="91425" anchor="b"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1pPr>
            <a:lvl2pPr marR="0" lvl="1"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2pPr>
            <a:lvl3pPr marR="0" lvl="2"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3pPr>
            <a:lvl4pPr marR="0" lvl="3"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4pPr>
            <a:lvl5pPr marR="0" lvl="4"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5pPr>
            <a:lvl6pPr marR="0" lvl="5"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6pPr>
            <a:lvl7pPr marR="0" lvl="6"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7pPr>
            <a:lvl8pPr marR="0" lvl="7"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8pPr>
            <a:lvl9pPr marR="0" lvl="8"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9pPr>
          </a:lstStyle>
          <a:p>
            <a:pPr algn="ctr"/>
            <a:r>
              <a:rPr lang="es-ES" sz="2800" dirty="0" smtClean="0">
                <a:solidFill>
                  <a:schemeClr val="tx1"/>
                </a:solidFill>
              </a:rPr>
              <a:t>Análisis Interno</a:t>
            </a:r>
            <a:endParaRPr lang="es-ES" sz="2800" dirty="0">
              <a:solidFill>
                <a:schemeClr val="tx1"/>
              </a:solidFill>
            </a:endParaRPr>
          </a:p>
        </p:txBody>
      </p:sp>
      <p:graphicFrame>
        <p:nvGraphicFramePr>
          <p:cNvPr id="5" name="Tabla 4"/>
          <p:cNvGraphicFramePr>
            <a:graphicFrameLocks noGrp="1"/>
          </p:cNvGraphicFramePr>
          <p:nvPr>
            <p:extLst>
              <p:ext uri="{D42A27DB-BD31-4B8C-83A1-F6EECF244321}">
                <p14:modId xmlns:p14="http://schemas.microsoft.com/office/powerpoint/2010/main" val="934102203"/>
              </p:ext>
            </p:extLst>
          </p:nvPr>
        </p:nvGraphicFramePr>
        <p:xfrm>
          <a:off x="92764" y="747292"/>
          <a:ext cx="8627165" cy="4396208"/>
        </p:xfrm>
        <a:graphic>
          <a:graphicData uri="http://schemas.openxmlformats.org/drawingml/2006/table">
            <a:tbl>
              <a:tblPr>
                <a:tableStyleId>{93DBED21-F245-421D-B1E4-B8D164D8CEB0}</a:tableStyleId>
              </a:tblPr>
              <a:tblGrid>
                <a:gridCol w="4543091">
                  <a:extLst>
                    <a:ext uri="{9D8B030D-6E8A-4147-A177-3AD203B41FA5}">
                      <a16:colId xmlns:a16="http://schemas.microsoft.com/office/drawing/2014/main" val="1618993143"/>
                    </a:ext>
                  </a:extLst>
                </a:gridCol>
                <a:gridCol w="4084074">
                  <a:extLst>
                    <a:ext uri="{9D8B030D-6E8A-4147-A177-3AD203B41FA5}">
                      <a16:colId xmlns:a16="http://schemas.microsoft.com/office/drawing/2014/main" val="3265563751"/>
                    </a:ext>
                  </a:extLst>
                </a:gridCol>
              </a:tblGrid>
              <a:tr h="144486">
                <a:tc>
                  <a:txBody>
                    <a:bodyPr/>
                    <a:lstStyle/>
                    <a:p>
                      <a:pPr algn="ctr" fontAlgn="ctr"/>
                      <a:r>
                        <a:rPr lang="es-EC" sz="900" b="1" u="none" strike="noStrike">
                          <a:solidFill>
                            <a:schemeClr val="bg1"/>
                          </a:solidFill>
                          <a:effectLst>
                            <a:outerShdw blurRad="38100" dist="38100" dir="2700000" algn="tl">
                              <a:srgbClr val="000000">
                                <a:alpha val="43137"/>
                              </a:srgbClr>
                            </a:outerShdw>
                          </a:effectLst>
                        </a:rPr>
                        <a:t>FORTALEZAS</a:t>
                      </a:r>
                      <a:endParaRPr lang="es-EC" sz="900" b="1" i="0" u="none" strike="noStrike">
                        <a:solidFill>
                          <a:schemeClr val="bg1"/>
                        </a:solidFill>
                        <a:effectLst>
                          <a:outerShdw blurRad="38100" dist="38100" dir="2700000" algn="tl">
                            <a:srgbClr val="000000">
                              <a:alpha val="43137"/>
                            </a:srgbClr>
                          </a:outerShdw>
                        </a:effectLst>
                        <a:latin typeface="Arial Narrow" panose="020B0606020202030204" pitchFamily="34" charset="0"/>
                      </a:endParaRPr>
                    </a:p>
                  </a:txBody>
                  <a:tcPr marL="5905" marR="5905" marT="5905" marB="0" anchor="ctr"/>
                </a:tc>
                <a:tc>
                  <a:txBody>
                    <a:bodyPr/>
                    <a:lstStyle/>
                    <a:p>
                      <a:pPr algn="ctr" fontAlgn="ctr"/>
                      <a:r>
                        <a:rPr lang="es-EC" sz="900" b="1" u="none" strike="noStrike">
                          <a:solidFill>
                            <a:schemeClr val="bg1"/>
                          </a:solidFill>
                          <a:effectLst>
                            <a:outerShdw blurRad="38100" dist="38100" dir="2700000" algn="tl">
                              <a:srgbClr val="000000">
                                <a:alpha val="43137"/>
                              </a:srgbClr>
                            </a:outerShdw>
                          </a:effectLst>
                        </a:rPr>
                        <a:t>DEBILIDADES</a:t>
                      </a:r>
                      <a:endParaRPr lang="es-EC" sz="900" b="1" i="0" u="none" strike="noStrike">
                        <a:solidFill>
                          <a:schemeClr val="bg1"/>
                        </a:solidFill>
                        <a:effectLst>
                          <a:outerShdw blurRad="38100" dist="38100" dir="2700000" algn="tl">
                            <a:srgbClr val="000000">
                              <a:alpha val="43137"/>
                            </a:srgbClr>
                          </a:outerShdw>
                        </a:effectLst>
                        <a:latin typeface="Arial Narrow" panose="020B0606020202030204" pitchFamily="34" charset="0"/>
                      </a:endParaRPr>
                    </a:p>
                  </a:txBody>
                  <a:tcPr marL="5905" marR="5905" marT="5905" marB="0" anchor="ctr"/>
                </a:tc>
                <a:extLst>
                  <a:ext uri="{0D108BD9-81ED-4DB2-BD59-A6C34878D82A}">
                    <a16:rowId xmlns:a16="http://schemas.microsoft.com/office/drawing/2014/main" val="623535399"/>
                  </a:ext>
                </a:extLst>
              </a:tr>
              <a:tr h="698574">
                <a:tc>
                  <a:txBody>
                    <a:bodyPr/>
                    <a:lstStyle/>
                    <a:p>
                      <a:pPr algn="l" fontAlgn="ctr"/>
                      <a:r>
                        <a:rPr lang="es-EC" sz="900" b="1" u="none" strike="noStrike">
                          <a:solidFill>
                            <a:schemeClr val="bg1"/>
                          </a:solidFill>
                          <a:effectLst>
                            <a:outerShdw blurRad="38100" dist="38100" dir="2700000" algn="tl">
                              <a:srgbClr val="000000">
                                <a:alpha val="43137"/>
                              </a:srgbClr>
                            </a:outerShdw>
                          </a:effectLst>
                        </a:rPr>
                        <a:t>La amplia experiencia y conocimiento adquirido en mercados internacionales en los últimos años, acreditada por grandes adjudicaciones internacionales a consorcios españoles (ej. Línea de Alta Velocidad MecaMedina), se ha convertido en una de las principales fortalezas</a:t>
                      </a:r>
                      <a:endParaRPr lang="es-EC" sz="900" b="1" i="0" u="none" strike="noStrike">
                        <a:solidFill>
                          <a:schemeClr val="bg1"/>
                        </a:solidFill>
                        <a:effectLst>
                          <a:outerShdw blurRad="38100" dist="38100" dir="2700000" algn="tl">
                            <a:srgbClr val="000000">
                              <a:alpha val="43137"/>
                            </a:srgbClr>
                          </a:outerShdw>
                        </a:effectLst>
                        <a:latin typeface="Arial Narrow" panose="020B0606020202030204" pitchFamily="34" charset="0"/>
                      </a:endParaRPr>
                    </a:p>
                  </a:txBody>
                  <a:tcPr marL="5905" marR="5905" marT="5905" marB="0" anchor="ctr"/>
                </a:tc>
                <a:tc>
                  <a:txBody>
                    <a:bodyPr/>
                    <a:lstStyle/>
                    <a:p>
                      <a:pPr algn="l" fontAlgn="ctr"/>
                      <a:r>
                        <a:rPr lang="es-EC" sz="900" b="1" u="none" strike="noStrike">
                          <a:solidFill>
                            <a:schemeClr val="bg1"/>
                          </a:solidFill>
                          <a:effectLst>
                            <a:outerShdw blurRad="38100" dist="38100" dir="2700000" algn="tl">
                              <a:srgbClr val="000000">
                                <a:alpha val="43137"/>
                              </a:srgbClr>
                            </a:outerShdw>
                          </a:effectLst>
                        </a:rPr>
                        <a:t>Ccompetitividad a nivel internacional, pese a que otros países disponen de productos de más baja calidad que el español, consiguen más mercado. En España se invierte menos para aumentar la competitividad del transporte ferroviario, para desarrollar nuevos productos y mejorar la estrategia preciocalidad. </a:t>
                      </a:r>
                      <a:endParaRPr lang="es-EC" sz="900" b="1" i="0" u="none" strike="noStrike">
                        <a:solidFill>
                          <a:schemeClr val="bg1"/>
                        </a:solidFill>
                        <a:effectLst>
                          <a:outerShdw blurRad="38100" dist="38100" dir="2700000" algn="tl">
                            <a:srgbClr val="000000">
                              <a:alpha val="43137"/>
                            </a:srgbClr>
                          </a:outerShdw>
                        </a:effectLst>
                        <a:latin typeface="Arial Narrow" panose="020B0606020202030204" pitchFamily="34" charset="0"/>
                      </a:endParaRPr>
                    </a:p>
                  </a:txBody>
                  <a:tcPr marL="5905" marR="5905" marT="5905" marB="0" anchor="ctr"/>
                </a:tc>
                <a:extLst>
                  <a:ext uri="{0D108BD9-81ED-4DB2-BD59-A6C34878D82A}">
                    <a16:rowId xmlns:a16="http://schemas.microsoft.com/office/drawing/2014/main" val="837278026"/>
                  </a:ext>
                </a:extLst>
              </a:tr>
              <a:tr h="812983">
                <a:tc>
                  <a:txBody>
                    <a:bodyPr/>
                    <a:lstStyle/>
                    <a:p>
                      <a:pPr algn="l" fontAlgn="ctr"/>
                      <a:r>
                        <a:rPr lang="es-EC" sz="900" b="1" u="none" strike="noStrike">
                          <a:solidFill>
                            <a:schemeClr val="bg1"/>
                          </a:solidFill>
                          <a:effectLst>
                            <a:outerShdw blurRad="38100" dist="38100" dir="2700000" algn="tl">
                              <a:srgbClr val="000000">
                                <a:alpha val="43137"/>
                              </a:srgbClr>
                            </a:outerShdw>
                          </a:effectLst>
                        </a:rPr>
                        <a:t>la integración de tecnologías para supervisar y controlar las amenazas de seguridad y protección de estaciones y usuarios, la ampliación de la gama de servicios disponibles para pasajeros, especialmente aumentando la accesibilidad de la vía férrea a un grupo demográfico más amplio, que incluye a las personas con movilidad reducida y la mayor integración de los proyectos con el medioambiente. </a:t>
                      </a:r>
                      <a:endParaRPr lang="es-EC" sz="900" b="1" i="0" u="none" strike="noStrike">
                        <a:solidFill>
                          <a:schemeClr val="bg1"/>
                        </a:solidFill>
                        <a:effectLst>
                          <a:outerShdw blurRad="38100" dist="38100" dir="2700000" algn="tl">
                            <a:srgbClr val="000000">
                              <a:alpha val="43137"/>
                            </a:srgbClr>
                          </a:outerShdw>
                        </a:effectLst>
                        <a:latin typeface="Arial Narrow" panose="020B0606020202030204" pitchFamily="34" charset="0"/>
                      </a:endParaRPr>
                    </a:p>
                  </a:txBody>
                  <a:tcPr marL="5905" marR="5905" marT="5905" marB="0" anchor="ctr"/>
                </a:tc>
                <a:tc>
                  <a:txBody>
                    <a:bodyPr/>
                    <a:lstStyle/>
                    <a:p>
                      <a:pPr algn="l" fontAlgn="ctr"/>
                      <a:r>
                        <a:rPr lang="es-EC" sz="900" b="1" u="none" strike="noStrike" dirty="0" smtClean="0">
                          <a:solidFill>
                            <a:schemeClr val="bg1"/>
                          </a:solidFill>
                          <a:effectLst>
                            <a:outerShdw blurRad="38100" dist="38100" dir="2700000" algn="tl">
                              <a:srgbClr val="000000">
                                <a:alpha val="43137"/>
                              </a:srgbClr>
                            </a:outerShdw>
                          </a:effectLst>
                        </a:rPr>
                        <a:t>Se </a:t>
                      </a:r>
                      <a:r>
                        <a:rPr lang="es-EC" sz="900" b="1" u="none" strike="noStrike" dirty="0">
                          <a:solidFill>
                            <a:schemeClr val="bg1"/>
                          </a:solidFill>
                          <a:effectLst>
                            <a:outerShdw blurRad="38100" dist="38100" dir="2700000" algn="tl">
                              <a:srgbClr val="000000">
                                <a:alpha val="43137"/>
                              </a:srgbClr>
                            </a:outerShdw>
                          </a:effectLst>
                        </a:rPr>
                        <a:t>considera que existen limitaciones en las convocatorias para el desarrollo de proyectos, pues se enfocan hacia líneas estratégicas en las cuales es difícil encajar ideas. En este sentido, en la financiación pública faltan ayudas que supongan retos y avances tecnológicos</a:t>
                      </a:r>
                      <a:endParaRPr lang="es-EC" sz="900" b="1" i="0" u="none" strike="noStrike" dirty="0">
                        <a:solidFill>
                          <a:schemeClr val="bg1"/>
                        </a:solidFill>
                        <a:effectLst>
                          <a:outerShdw blurRad="38100" dist="38100" dir="2700000" algn="tl">
                            <a:srgbClr val="000000">
                              <a:alpha val="43137"/>
                            </a:srgbClr>
                          </a:outerShdw>
                        </a:effectLst>
                        <a:latin typeface="Arial Narrow" panose="020B0606020202030204" pitchFamily="34" charset="0"/>
                      </a:endParaRPr>
                    </a:p>
                  </a:txBody>
                  <a:tcPr marL="5905" marR="5905" marT="5905" marB="0" anchor="ctr"/>
                </a:tc>
                <a:extLst>
                  <a:ext uri="{0D108BD9-81ED-4DB2-BD59-A6C34878D82A}">
                    <a16:rowId xmlns:a16="http://schemas.microsoft.com/office/drawing/2014/main" val="1625316604"/>
                  </a:ext>
                </a:extLst>
              </a:tr>
              <a:tr h="837096">
                <a:tc>
                  <a:txBody>
                    <a:bodyPr/>
                    <a:lstStyle/>
                    <a:p>
                      <a:pPr algn="l" fontAlgn="ctr"/>
                      <a:r>
                        <a:rPr lang="es-EC" sz="900" b="1" u="none" strike="noStrike">
                          <a:solidFill>
                            <a:schemeClr val="bg1"/>
                          </a:solidFill>
                          <a:effectLst>
                            <a:outerShdw blurRad="38100" dist="38100" dir="2700000" algn="tl">
                              <a:srgbClr val="000000">
                                <a:alpha val="43137"/>
                              </a:srgbClr>
                            </a:outerShdw>
                          </a:effectLst>
                        </a:rPr>
                        <a:t>Plan de renovación personal</a:t>
                      </a:r>
                      <a:endParaRPr lang="es-EC" sz="900" b="1" i="0" u="none" strike="noStrike">
                        <a:solidFill>
                          <a:schemeClr val="bg1"/>
                        </a:solidFill>
                        <a:effectLst>
                          <a:outerShdw blurRad="38100" dist="38100" dir="2700000" algn="tl">
                            <a:srgbClr val="000000">
                              <a:alpha val="43137"/>
                            </a:srgbClr>
                          </a:outerShdw>
                        </a:effectLst>
                        <a:latin typeface="Arial Narrow" panose="020B0606020202030204" pitchFamily="34" charset="0"/>
                      </a:endParaRPr>
                    </a:p>
                  </a:txBody>
                  <a:tcPr marL="5905" marR="5905" marT="5905" marB="0" anchor="ctr"/>
                </a:tc>
                <a:tc>
                  <a:txBody>
                    <a:bodyPr/>
                    <a:lstStyle/>
                    <a:p>
                      <a:pPr algn="l" fontAlgn="ctr"/>
                      <a:r>
                        <a:rPr lang="es-EC" sz="900" b="1" u="none" strike="noStrike">
                          <a:solidFill>
                            <a:schemeClr val="bg1"/>
                          </a:solidFill>
                          <a:effectLst>
                            <a:outerShdw blurRad="38100" dist="38100" dir="2700000" algn="tl">
                              <a:srgbClr val="000000">
                                <a:alpha val="43137"/>
                              </a:srgbClr>
                            </a:outerShdw>
                          </a:effectLst>
                        </a:rPr>
                        <a:t>Respecto a la gestión, explotación y planificación del sistema se sigue detectando una carencia de visión global en diferentes aspectos. La tendencia es considerar que el cliente es el operador en vez del pasajero. En este sentido, hay poca implantación de la “cultura de experiencia del pasajero” y falta de estrategia por satisfacer las crecientes demandas de conectividad de los viajeros </a:t>
                      </a:r>
                      <a:endParaRPr lang="es-EC" sz="900" b="1" i="0" u="none" strike="noStrike">
                        <a:solidFill>
                          <a:schemeClr val="bg1"/>
                        </a:solidFill>
                        <a:effectLst>
                          <a:outerShdw blurRad="38100" dist="38100" dir="2700000" algn="tl">
                            <a:srgbClr val="000000">
                              <a:alpha val="43137"/>
                            </a:srgbClr>
                          </a:outerShdw>
                        </a:effectLst>
                        <a:latin typeface="Arial Narrow" panose="020B0606020202030204" pitchFamily="34" charset="0"/>
                      </a:endParaRPr>
                    </a:p>
                  </a:txBody>
                  <a:tcPr marL="5905" marR="5905" marT="5905" marB="0" anchor="ctr"/>
                </a:tc>
                <a:extLst>
                  <a:ext uri="{0D108BD9-81ED-4DB2-BD59-A6C34878D82A}">
                    <a16:rowId xmlns:a16="http://schemas.microsoft.com/office/drawing/2014/main" val="3251311942"/>
                  </a:ext>
                </a:extLst>
              </a:tr>
              <a:tr h="678451">
                <a:tc>
                  <a:txBody>
                    <a:bodyPr/>
                    <a:lstStyle/>
                    <a:p>
                      <a:pPr algn="l" fontAlgn="ctr"/>
                      <a:r>
                        <a:rPr lang="es-EC" sz="900" b="1" u="none" strike="noStrike">
                          <a:solidFill>
                            <a:schemeClr val="bg1"/>
                          </a:solidFill>
                          <a:effectLst>
                            <a:outerShdw blurRad="38100" dist="38100" dir="2700000" algn="tl">
                              <a:srgbClr val="000000">
                                <a:alpha val="43137"/>
                              </a:srgbClr>
                            </a:outerShdw>
                          </a:effectLst>
                        </a:rPr>
                        <a:t>Mejorar la salud Organizacionaldel grupo , diseñando un plan de estudios de compromiso y de experiencia de empleados, con metricas y herramientas adecuadas</a:t>
                      </a:r>
                      <a:endParaRPr lang="es-EC" sz="900" b="1" i="0" u="none" strike="noStrike">
                        <a:solidFill>
                          <a:schemeClr val="bg1"/>
                        </a:solidFill>
                        <a:effectLst>
                          <a:outerShdw blurRad="38100" dist="38100" dir="2700000" algn="tl">
                            <a:srgbClr val="000000">
                              <a:alpha val="43137"/>
                            </a:srgbClr>
                          </a:outerShdw>
                        </a:effectLst>
                        <a:latin typeface="Arial Narrow" panose="020B0606020202030204" pitchFamily="34" charset="0"/>
                      </a:endParaRPr>
                    </a:p>
                  </a:txBody>
                  <a:tcPr marL="5905" marR="5905" marT="5905" marB="0" anchor="ctr"/>
                </a:tc>
                <a:tc>
                  <a:txBody>
                    <a:bodyPr/>
                    <a:lstStyle/>
                    <a:p>
                      <a:pPr algn="l" fontAlgn="ctr"/>
                      <a:r>
                        <a:rPr lang="es-EC" sz="900" b="1" u="none" strike="noStrike">
                          <a:solidFill>
                            <a:schemeClr val="bg1"/>
                          </a:solidFill>
                          <a:effectLst>
                            <a:outerShdw blurRad="38100" dist="38100" dir="2700000" algn="tl">
                              <a:srgbClr val="000000">
                                <a:alpha val="43137"/>
                              </a:srgbClr>
                            </a:outerShdw>
                          </a:effectLst>
                        </a:rPr>
                        <a:t>En la construcción ferroviaria hay una baja incorporación de materiales reciclados y materiales más sostenibles medioambientalmente. El incremento de robos y hurtos en infraestructuras (cableado y catenaria) afecta gravemente a la explotación.</a:t>
                      </a:r>
                      <a:endParaRPr lang="es-EC" sz="900" b="1" i="0" u="none" strike="noStrike">
                        <a:solidFill>
                          <a:schemeClr val="bg1"/>
                        </a:solidFill>
                        <a:effectLst>
                          <a:outerShdw blurRad="38100" dist="38100" dir="2700000" algn="tl">
                            <a:srgbClr val="000000">
                              <a:alpha val="43137"/>
                            </a:srgbClr>
                          </a:outerShdw>
                        </a:effectLst>
                        <a:latin typeface="Arial Narrow" panose="020B0606020202030204" pitchFamily="34" charset="0"/>
                      </a:endParaRPr>
                    </a:p>
                  </a:txBody>
                  <a:tcPr marL="5905" marR="5905" marT="5905" marB="0" anchor="ctr"/>
                </a:tc>
                <a:extLst>
                  <a:ext uri="{0D108BD9-81ED-4DB2-BD59-A6C34878D82A}">
                    <a16:rowId xmlns:a16="http://schemas.microsoft.com/office/drawing/2014/main" val="3647910136"/>
                  </a:ext>
                </a:extLst>
              </a:tr>
              <a:tr h="781242">
                <a:tc>
                  <a:txBody>
                    <a:bodyPr/>
                    <a:lstStyle/>
                    <a:p>
                      <a:pPr algn="l" fontAlgn="ctr"/>
                      <a:r>
                        <a:rPr lang="es-EC" sz="900" b="1" u="none" strike="noStrike">
                          <a:solidFill>
                            <a:schemeClr val="bg1"/>
                          </a:solidFill>
                          <a:effectLst>
                            <a:outerShdw blurRad="38100" dist="38100" dir="2700000" algn="tl">
                              <a:srgbClr val="000000">
                                <a:alpha val="43137"/>
                              </a:srgbClr>
                            </a:outerShdw>
                          </a:effectLst>
                        </a:rPr>
                        <a:t>Responsabilidad Social Corporativa -buen gobierno corporativo , Plan de descarbonización y eficiencia energética</a:t>
                      </a:r>
                      <a:endParaRPr lang="es-EC" sz="900" b="1" i="0" u="none" strike="noStrike">
                        <a:solidFill>
                          <a:schemeClr val="bg1"/>
                        </a:solidFill>
                        <a:effectLst>
                          <a:outerShdw blurRad="38100" dist="38100" dir="2700000" algn="tl">
                            <a:srgbClr val="000000">
                              <a:alpha val="43137"/>
                            </a:srgbClr>
                          </a:outerShdw>
                        </a:effectLst>
                        <a:latin typeface="Arial Narrow" panose="020B0606020202030204" pitchFamily="34" charset="0"/>
                      </a:endParaRPr>
                    </a:p>
                  </a:txBody>
                  <a:tcPr marL="5905" marR="5905" marT="5905" marB="0" anchor="ctr"/>
                </a:tc>
                <a:tc rowSpan="3">
                  <a:txBody>
                    <a:bodyPr/>
                    <a:lstStyle/>
                    <a:p>
                      <a:pPr algn="l" fontAlgn="ctr"/>
                      <a:r>
                        <a:rPr lang="es-EC" sz="900" b="1" u="none" strike="noStrike" dirty="0">
                          <a:solidFill>
                            <a:schemeClr val="bg1"/>
                          </a:solidFill>
                          <a:effectLst>
                            <a:outerShdw blurRad="38100" dist="38100" dir="2700000" algn="tl">
                              <a:srgbClr val="000000">
                                <a:alpha val="43137"/>
                              </a:srgbClr>
                            </a:outerShdw>
                          </a:effectLst>
                        </a:rPr>
                        <a:t>En cuanto a las infraestructuras científicas y tecnológicas se detecta una decreciente disponibilidad, tanto de infraestructuras, como de material para pruebas y ensayos en condiciones reales de operación, toda vez las limitaciones que se producen al disponer un solo operador el control del material rodante. La insuficiente colaboración entre grandes empresas y futuros clientes, que facilite demostradores y condiciones de pruebas de tecnología, es otro punto débil del sistema.</a:t>
                      </a:r>
                      <a:endParaRPr lang="es-EC" sz="900" b="1" i="0" u="none" strike="noStrike" dirty="0">
                        <a:solidFill>
                          <a:schemeClr val="bg1"/>
                        </a:solidFill>
                        <a:effectLst>
                          <a:outerShdw blurRad="38100" dist="38100" dir="2700000" algn="tl">
                            <a:srgbClr val="000000">
                              <a:alpha val="43137"/>
                            </a:srgbClr>
                          </a:outerShdw>
                        </a:effectLst>
                        <a:latin typeface="Arial Narrow" panose="020B0606020202030204" pitchFamily="34" charset="0"/>
                      </a:endParaRPr>
                    </a:p>
                  </a:txBody>
                  <a:tcPr marL="5905" marR="5905" marT="5905" marB="0" anchor="ctr"/>
                </a:tc>
                <a:extLst>
                  <a:ext uri="{0D108BD9-81ED-4DB2-BD59-A6C34878D82A}">
                    <a16:rowId xmlns:a16="http://schemas.microsoft.com/office/drawing/2014/main" val="3722146947"/>
                  </a:ext>
                </a:extLst>
              </a:tr>
              <a:tr h="144486">
                <a:tc>
                  <a:txBody>
                    <a:bodyPr/>
                    <a:lstStyle/>
                    <a:p>
                      <a:pPr algn="l" fontAlgn="ctr"/>
                      <a:r>
                        <a:rPr lang="es-EC" sz="900" b="1" u="none" strike="noStrike">
                          <a:solidFill>
                            <a:schemeClr val="bg1"/>
                          </a:solidFill>
                          <a:effectLst>
                            <a:outerShdw blurRad="38100" dist="38100" dir="2700000" algn="tl">
                              <a:srgbClr val="000000">
                                <a:alpha val="43137"/>
                              </a:srgbClr>
                            </a:outerShdw>
                          </a:effectLst>
                        </a:rPr>
                        <a:t>Incrementar el volumen de negocio de </a:t>
                      </a:r>
                      <a:endParaRPr lang="es-EC" sz="900" b="1" i="0" u="none" strike="noStrike">
                        <a:solidFill>
                          <a:schemeClr val="bg1"/>
                        </a:solidFill>
                        <a:effectLst>
                          <a:outerShdw blurRad="38100" dist="38100" dir="2700000" algn="tl">
                            <a:srgbClr val="000000">
                              <a:alpha val="43137"/>
                            </a:srgbClr>
                          </a:outerShdw>
                        </a:effectLst>
                        <a:latin typeface="Arial Narrow" panose="020B0606020202030204" pitchFamily="34" charset="0"/>
                      </a:endParaRPr>
                    </a:p>
                  </a:txBody>
                  <a:tcPr marL="5905" marR="5905" marT="5905" marB="0" anchor="ctr"/>
                </a:tc>
                <a:tc vMerge="1">
                  <a:txBody>
                    <a:bodyPr/>
                    <a:lstStyle/>
                    <a:p>
                      <a:endParaRPr lang="es-EC"/>
                    </a:p>
                  </a:txBody>
                  <a:tcPr/>
                </a:tc>
                <a:extLst>
                  <a:ext uri="{0D108BD9-81ED-4DB2-BD59-A6C34878D82A}">
                    <a16:rowId xmlns:a16="http://schemas.microsoft.com/office/drawing/2014/main" val="159900825"/>
                  </a:ext>
                </a:extLst>
              </a:tr>
              <a:tr h="283008">
                <a:tc>
                  <a:txBody>
                    <a:bodyPr/>
                    <a:lstStyle/>
                    <a:p>
                      <a:pPr algn="l" fontAlgn="ctr"/>
                      <a:r>
                        <a:rPr lang="es-EC" sz="900" b="1" u="none" strike="noStrike" dirty="0">
                          <a:solidFill>
                            <a:schemeClr val="bg1"/>
                          </a:solidFill>
                          <a:effectLst>
                            <a:outerShdw blurRad="38100" dist="38100" dir="2700000" algn="tl">
                              <a:srgbClr val="000000">
                                <a:alpha val="43137"/>
                              </a:srgbClr>
                            </a:outerShdw>
                          </a:effectLst>
                        </a:rPr>
                        <a:t>Mantenimiento, optimizando las franjas para incrementar la disponibilidad de la flota</a:t>
                      </a:r>
                      <a:endParaRPr lang="es-EC" sz="900" b="1" i="0" u="none" strike="noStrike" dirty="0">
                        <a:solidFill>
                          <a:schemeClr val="bg1"/>
                        </a:solidFill>
                        <a:effectLst>
                          <a:outerShdw blurRad="38100" dist="38100" dir="2700000" algn="tl">
                            <a:srgbClr val="000000">
                              <a:alpha val="43137"/>
                            </a:srgbClr>
                          </a:outerShdw>
                        </a:effectLst>
                        <a:latin typeface="Arial Narrow" panose="020B0606020202030204" pitchFamily="34" charset="0"/>
                      </a:endParaRPr>
                    </a:p>
                  </a:txBody>
                  <a:tcPr marL="5905" marR="5905" marT="5905" marB="0" anchor="ctr"/>
                </a:tc>
                <a:tc vMerge="1">
                  <a:txBody>
                    <a:bodyPr/>
                    <a:lstStyle/>
                    <a:p>
                      <a:endParaRPr lang="es-EC"/>
                    </a:p>
                  </a:txBody>
                  <a:tcPr/>
                </a:tc>
                <a:extLst>
                  <a:ext uri="{0D108BD9-81ED-4DB2-BD59-A6C34878D82A}">
                    <a16:rowId xmlns:a16="http://schemas.microsoft.com/office/drawing/2014/main" val="2981221010"/>
                  </a:ext>
                </a:extLst>
              </a:tr>
            </a:tbl>
          </a:graphicData>
        </a:graphic>
      </p:graphicFrame>
      <p:sp>
        <p:nvSpPr>
          <p:cNvPr id="6" name="Flecha derecha 5"/>
          <p:cNvSpPr/>
          <p:nvPr/>
        </p:nvSpPr>
        <p:spPr>
          <a:xfrm>
            <a:off x="542700" y="536701"/>
            <a:ext cx="530726" cy="39095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2" name="Flecha derecha 11"/>
          <p:cNvSpPr/>
          <p:nvPr/>
        </p:nvSpPr>
        <p:spPr>
          <a:xfrm>
            <a:off x="5452630" y="551815"/>
            <a:ext cx="530726" cy="39095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1"/>
          <p:cNvSpPr txBox="1">
            <a:spLocks noGrp="1"/>
          </p:cNvSpPr>
          <p:nvPr>
            <p:ph type="ctrTitle" idx="4294967295"/>
          </p:nvPr>
        </p:nvSpPr>
        <p:spPr>
          <a:xfrm>
            <a:off x="0" y="144125"/>
            <a:ext cx="1828799" cy="478727"/>
          </a:xfrm>
          <a:prstGeom prst="rect">
            <a:avLst/>
          </a:prstGeom>
        </p:spPr>
        <p:txBody>
          <a:bodyPr spcFirstLastPara="1" wrap="square" lIns="91425" tIns="91425" rIns="91425" bIns="91425" anchor="b" anchorCtr="0">
            <a:noAutofit/>
          </a:bodyPr>
          <a:lstStyle/>
          <a:p>
            <a:pPr lvl="0" algn="ctr"/>
            <a:r>
              <a:rPr lang="es-EC" sz="1600" dirty="0" smtClean="0">
                <a:solidFill>
                  <a:schemeClr val="tx1"/>
                </a:solidFill>
              </a:rPr>
              <a:t>GRÁFICA</a:t>
            </a:r>
            <a:endParaRPr sz="1600" dirty="0">
              <a:solidFill>
                <a:schemeClr val="tx1"/>
              </a:solidFill>
            </a:endParaRPr>
          </a:p>
        </p:txBody>
      </p:sp>
      <p:sp>
        <p:nvSpPr>
          <p:cNvPr id="172" name="Google Shape;172;p21"/>
          <p:cNvSpPr txBox="1">
            <a:spLocks noGrp="1"/>
          </p:cNvSpPr>
          <p:nvPr>
            <p:ph type="sldNum" idx="12"/>
          </p:nvPr>
        </p:nvSpPr>
        <p:spPr>
          <a:xfrm>
            <a:off x="4303575" y="4606750"/>
            <a:ext cx="536700" cy="53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pic>
        <p:nvPicPr>
          <p:cNvPr id="4" name="Imagen 3"/>
          <p:cNvPicPr>
            <a:picLocks noChangeAspect="1"/>
          </p:cNvPicPr>
          <p:nvPr/>
        </p:nvPicPr>
        <p:blipFill rotWithShape="1">
          <a:blip r:embed="rId3"/>
          <a:srcRect l="17535" t="26418" r="18914" b="9943"/>
          <a:stretch/>
        </p:blipFill>
        <p:spPr>
          <a:xfrm>
            <a:off x="908452" y="622852"/>
            <a:ext cx="7326945" cy="4127150"/>
          </a:xfrm>
          <a:prstGeom prst="rect">
            <a:avLst/>
          </a:prstGeom>
        </p:spPr>
      </p:pic>
    </p:spTree>
  </p:cSld>
  <p:clrMapOvr>
    <a:masterClrMapping/>
  </p:clrMapOvr>
</p:sld>
</file>

<file path=ppt/theme/theme1.xml><?xml version="1.0" encoding="utf-8"?>
<a:theme xmlns:a="http://schemas.openxmlformats.org/drawingml/2006/main" name="Emi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1137</TotalTime>
  <Words>1084</Words>
  <Application>Microsoft Office PowerPoint</Application>
  <PresentationFormat>Presentación en pantalla (16:9)</PresentationFormat>
  <Paragraphs>144</Paragraphs>
  <Slides>11</Slides>
  <Notes>11</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11</vt:i4>
      </vt:variant>
    </vt:vector>
  </HeadingPairs>
  <TitlesOfParts>
    <vt:vector size="21" baseType="lpstr">
      <vt:lpstr>Arial</vt:lpstr>
      <vt:lpstr>Arial Narrow</vt:lpstr>
      <vt:lpstr>Calibri</vt:lpstr>
      <vt:lpstr>Calibri Light</vt:lpstr>
      <vt:lpstr>Georgia</vt:lpstr>
      <vt:lpstr>Merriweather</vt:lpstr>
      <vt:lpstr>Open Sans</vt:lpstr>
      <vt:lpstr>Times New Roman</vt:lpstr>
      <vt:lpstr>Wingdings</vt:lpstr>
      <vt:lpstr>Emilia template</vt:lpstr>
      <vt:lpstr>Análisis DAFO en organización de Transporte producto de Renfe  AVE MADRID-BARCELONA</vt:lpstr>
      <vt:lpstr>Análisis de la situación Actual </vt:lpstr>
      <vt:lpstr>Presentación de PowerPoint</vt:lpstr>
      <vt:lpstr>Presentación de PowerPoint</vt:lpstr>
      <vt:lpstr>Renfe define las claves del grupo para los próximos años sobre tres pilares:   - El foco en el cliente,   - La internacionalización  - La eficiencia y seguridad.  En su desarrollo, la empresa identifica y consolida tres palancas de actuación:    - Transformación digital  - Transformación cultural   - Nuevas alianzas estratégicas.</vt:lpstr>
      <vt:lpstr>Presentación de PowerPoint</vt:lpstr>
      <vt:lpstr>Want big impact? Use big image.</vt:lpstr>
      <vt:lpstr>Presentación de PowerPoint</vt:lpstr>
      <vt:lpstr>GRÁFICA</vt:lpstr>
      <vt:lpstr>Rubrica</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Gabriela Cando</dc:creator>
  <cp:lastModifiedBy>Gabriela Cando</cp:lastModifiedBy>
  <cp:revision>35</cp:revision>
  <dcterms:modified xsi:type="dcterms:W3CDTF">2019-11-29T16:47:36Z</dcterms:modified>
</cp:coreProperties>
</file>