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175A64F-C299-483F-BFA7-BAA2D12F80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9DF556-5A9A-4EE5-9ACC-4EA7DF772B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F6EC-A659-4A9A-A0D0-2A161AB9EF53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1637F-8A74-4C11-A7C5-F80C39BD0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94FBC9-29FF-44A7-A1FA-CE30EA110C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E7A2C-3EF2-430C-8356-8DC617CD89D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086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2FC62-45D8-434D-B12F-719283DBC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5F150-E085-48EF-A35D-E44E96229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6DF6C-AADD-4F20-BF57-2A64A734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66D1C-EB1D-4EE4-BE08-EF20B6A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626A7-B364-4484-893F-027EC475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374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FEA60-8F21-4BA7-8E79-0A2A313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814AB5-AB0B-4D1B-B2DF-7B2AC68F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0F464-3F7A-4661-B0F9-B9A3BA2F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92B4F-390D-4362-A2F2-47FEDF2E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6D19E-BF4C-4DD8-B820-A1437136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30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F9EB3-33A8-4723-9C60-B02E6E90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E56CA-FDC9-4121-9992-F0B6B89D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F4A23-69DC-45C2-8381-B7A4C96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46BA0-7224-4150-8F28-AAE1709C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C7028-4D3C-4E3B-9F89-E174D494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4563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F9EB3-33A8-4723-9C60-B02E6E90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E56CA-FDC9-4121-9992-F0B6B89D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F4A23-69DC-45C2-8381-B7A4C96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46BA0-7224-4150-8F28-AAE1709C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C7028-4D3C-4E3B-9F89-E174D494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511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71BDC-B2BD-46F2-87CB-27A9E0D1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65EC-7798-4702-9E7E-AA6A418C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46531D-CAA5-4DE0-BF65-EA94F5E5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862BCD-A301-4496-B9CD-B2CBD0DE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148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95C6-7F0C-4C00-9D8E-BF7D2DAC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7262A-6A1C-4BEA-924A-6DEFDEFA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FE2F5-ED29-4EED-8250-37AEF022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1DDCC2-3FB3-4F0D-BEAF-3013B6B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7500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580FA-667F-48A9-99E3-AEC0E2827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</a:t>
            </a:r>
            <a:r>
              <a:rPr lang="es-ES" dirty="0" err="1"/>
              <a:t>patrónjyujyu</a:t>
            </a:r>
            <a:endParaRPr lang="es-B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C51766-8C22-41C0-9ADA-457B708D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FC7BEF-F754-4981-BB59-C93E37F1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2108C3-C2AC-4A45-A753-37DCE82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10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574F-15A7-4127-8438-33756276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28374-8405-4FAA-9BE3-0887EFEA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C736C-0123-461E-8576-D6B80D2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5FF83-2D03-4DEB-9E0B-9FB46F5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F8BA8-5893-4057-8382-11A7DFC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20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29283-6FD9-46C7-B022-2862227E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720F5-AB8F-4B7F-BCE1-2B413E6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1F342-2294-4AFC-9EC8-D0183CB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4337-FE22-464E-83B4-85C457ED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4AAEE-2C18-4BAD-A5D2-8FD14CAC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88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700C8-B72C-418E-B0A1-98B9C49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FE7FC-67D1-4F2A-B693-AD47D444E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3D8D1B-1D5D-49D6-8958-FB293834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38914-0AF6-4E3A-B373-7F24D04A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36257-E82F-4670-B486-0893ED63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E5BAB-B028-4FA7-B0D8-AA40062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456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6B165-B3F1-4E08-9B37-C48E1939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75CE9-BE28-48A7-9A51-1D7E5D58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C71D41-820A-4032-BB03-82D9E75B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6BD7B-251E-45A7-801C-E6DE2E4E7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75B080-7613-406B-8E23-B605FB3F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DE87FD-08BD-4E32-B0E8-98348E66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7C92F3-CE3A-4EE1-846D-186813B7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846A4C-232D-4BA5-BFB6-60D4FAB4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991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08B2B-123F-4F55-9CEA-ADA76989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606B2F-B39A-41E9-A707-8E60E6E7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C6350C-C5D3-4CDB-B62C-12C4002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781D93-8929-4687-9C1A-05DEA3A0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056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21130F-CB6F-4D33-9358-7A4D42E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1A9B3-0FFA-439F-8C37-83E72535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B2F39-684B-40A1-AC8A-A66C375E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311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6BB9-5DB7-4EB4-A695-3DFA709C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74FFA-5A98-47A2-93D8-6DA1296F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D4C0E-B889-4B9B-97F6-1A112DA1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A1BB78-6806-4667-9C4E-AED68A03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61F2C-34AF-4B07-ADB0-19955EF1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F7BE4-7798-4093-B8CC-6E1879E2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99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EFDC3-7358-49D8-A6FF-45F0944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B0048A-568B-465D-9F1C-A33988BA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B6198-D646-493A-B6A5-DB90B4FE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9453E0-D513-4FC5-9690-01BDBB6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BD0BF-1CF2-4D3F-823C-4392005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3A733A-077C-4D53-84B3-01147E4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01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1BBD50-D35B-4F00-83A0-CB3AFDE6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9BC8A-1C39-4B2F-9308-81DD5F68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681" y="2116182"/>
            <a:ext cx="144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B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B2382-90E3-446D-9308-F14018EFE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C326-C8A4-47D0-9AE8-C7FFED3C97B6}" type="datetimeFigureOut">
              <a:rPr lang="es-BO" smtClean="0"/>
              <a:t>17/11/2019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598E4-0F85-4989-A08E-366034C0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D45D8-7BE9-4CDF-9019-6BF919B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9AF06-8B5A-4EFF-AC5D-BBAA7D02FD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58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E41076-F46B-44E5-A0F7-CEB9D58FC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32121F0-E67F-47B2-8EFA-E15D6F471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17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F3F4-3E1A-4003-85DD-5D06F2C3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681A6-B78B-429D-B422-8DECBF76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4237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56F9-0BBB-4720-A72D-29F9C98E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47115-E2A7-419A-ADAB-C001F5D2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28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2BE362-2D5F-4F4B-A898-7F55239864E5}"/>
              </a:ext>
            </a:extLst>
          </p:cNvPr>
          <p:cNvSpPr txBox="1"/>
          <p:nvPr/>
        </p:nvSpPr>
        <p:spPr>
          <a:xfrm>
            <a:off x="2623930" y="1457739"/>
            <a:ext cx="6202018" cy="296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885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Quiroz</dc:creator>
  <cp:lastModifiedBy>Darwin Quiroz</cp:lastModifiedBy>
  <cp:revision>5</cp:revision>
  <dcterms:created xsi:type="dcterms:W3CDTF">2019-11-17T19:59:49Z</dcterms:created>
  <dcterms:modified xsi:type="dcterms:W3CDTF">2019-11-18T02:37:28Z</dcterms:modified>
</cp:coreProperties>
</file>