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136936B-A3A9-445B-ABEF-C264311248FF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DE7A852-A959-482C-9C8C-8EE1854247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936B-A3A9-445B-ABEF-C264311248FF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A852-A959-482C-9C8C-8EE1854247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936B-A3A9-445B-ABEF-C264311248FF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A852-A959-482C-9C8C-8EE1854247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936B-A3A9-445B-ABEF-C264311248FF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A852-A959-482C-9C8C-8EE1854247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936B-A3A9-445B-ABEF-C264311248FF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A852-A959-482C-9C8C-8EE1854247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936B-A3A9-445B-ABEF-C264311248FF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A852-A959-482C-9C8C-8EE1854247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136936B-A3A9-445B-ABEF-C264311248FF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E7A852-A959-482C-9C8C-8EE1854247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136936B-A3A9-445B-ABEF-C264311248FF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DE7A852-A959-482C-9C8C-8EE1854247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936B-A3A9-445B-ABEF-C264311248FF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A852-A959-482C-9C8C-8EE1854247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936B-A3A9-445B-ABEF-C264311248FF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A852-A959-482C-9C8C-8EE1854247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936B-A3A9-445B-ABEF-C264311248FF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A852-A959-482C-9C8C-8EE1854247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136936B-A3A9-445B-ABEF-C264311248FF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DE7A852-A959-482C-9C8C-8EE1854247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Ramalan</a:t>
            </a:r>
            <a:r>
              <a:rPr lang="en-US" dirty="0" smtClean="0"/>
              <a:t> </a:t>
            </a:r>
            <a:r>
              <a:rPr lang="en-US" dirty="0" err="1" smtClean="0"/>
              <a:t>Bintang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Arief</a:t>
            </a:r>
            <a:r>
              <a:rPr lang="en-US" dirty="0" smtClean="0"/>
              <a:t> Darwadi-4509210018</a:t>
            </a:r>
          </a:p>
          <a:p>
            <a:r>
              <a:rPr lang="en-US" dirty="0" err="1" smtClean="0"/>
              <a:t>Febry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Ahmad-4508210026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Zodiak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salah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istilah</a:t>
            </a:r>
            <a:r>
              <a:rPr lang="en-US" sz="2000" dirty="0" smtClean="0"/>
              <a:t> </a:t>
            </a:r>
            <a:r>
              <a:rPr lang="en-US" sz="2000" dirty="0" err="1" smtClean="0"/>
              <a:t>astronomi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berkaitan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siklus</a:t>
            </a:r>
            <a:r>
              <a:rPr lang="en-US" sz="2000" dirty="0" smtClean="0"/>
              <a:t> </a:t>
            </a:r>
            <a:r>
              <a:rPr lang="en-US" sz="2000" dirty="0" err="1" smtClean="0"/>
              <a:t>tahunan</a:t>
            </a:r>
            <a:r>
              <a:rPr lang="en-US" sz="2000" dirty="0" smtClean="0"/>
              <a:t> 12 </a:t>
            </a:r>
            <a:r>
              <a:rPr lang="en-US" sz="2000" dirty="0" err="1" smtClean="0"/>
              <a:t>wilayah</a:t>
            </a:r>
            <a:r>
              <a:rPr lang="en-US" sz="2000" dirty="0" smtClean="0"/>
              <a:t> </a:t>
            </a:r>
            <a:r>
              <a:rPr lang="en-US" sz="2000" dirty="0" err="1" smtClean="0"/>
              <a:t>sepanjang</a:t>
            </a:r>
            <a:r>
              <a:rPr lang="en-US" sz="2000" dirty="0" smtClean="0"/>
              <a:t> </a:t>
            </a:r>
            <a:r>
              <a:rPr lang="en-US" sz="2000" dirty="0" err="1" smtClean="0"/>
              <a:t>lingkaran</a:t>
            </a:r>
            <a:r>
              <a:rPr lang="en-US" sz="2000" dirty="0" smtClean="0"/>
              <a:t> </a:t>
            </a:r>
            <a:r>
              <a:rPr lang="en-US" sz="2000" dirty="0" err="1" smtClean="0"/>
              <a:t>eliptik</a:t>
            </a:r>
            <a:r>
              <a:rPr lang="en-US" sz="2000" dirty="0" smtClean="0"/>
              <a:t>, </a:t>
            </a:r>
            <a:r>
              <a:rPr lang="en-US" sz="2000" dirty="0" err="1" smtClean="0"/>
              <a:t>tetapi</a:t>
            </a:r>
            <a:r>
              <a:rPr lang="en-US" sz="2000" dirty="0" smtClean="0"/>
              <a:t> </a:t>
            </a:r>
            <a:r>
              <a:rPr lang="en-US" sz="2000" dirty="0" err="1" smtClean="0"/>
              <a:t>istilah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pula </a:t>
            </a:r>
            <a:r>
              <a:rPr lang="en-US" sz="2000" dirty="0" err="1" smtClean="0"/>
              <a:t>merujuk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rasi-rasi</a:t>
            </a:r>
            <a:r>
              <a:rPr lang="en-US" sz="2000" dirty="0" smtClean="0"/>
              <a:t> </a:t>
            </a:r>
            <a:r>
              <a:rPr lang="en-US" sz="2000" dirty="0" err="1" smtClean="0"/>
              <a:t>bintang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dilewati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sabuk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, yang </a:t>
            </a:r>
            <a:r>
              <a:rPr lang="en-US" sz="2000" dirty="0" err="1" smtClean="0"/>
              <a:t>sekarang</a:t>
            </a:r>
            <a:r>
              <a:rPr lang="en-US" sz="2000" dirty="0" smtClean="0"/>
              <a:t> </a:t>
            </a:r>
            <a:r>
              <a:rPr lang="en-US" sz="2000" dirty="0" err="1" smtClean="0"/>
              <a:t>berjumlah</a:t>
            </a:r>
            <a:r>
              <a:rPr lang="en-US" sz="2000" dirty="0" smtClean="0"/>
              <a:t> 12. </a:t>
            </a:r>
            <a:r>
              <a:rPr lang="en-US" sz="2000" dirty="0" err="1" smtClean="0"/>
              <a:t>Dipercaya</a:t>
            </a:r>
            <a:r>
              <a:rPr lang="en-US" sz="2000" dirty="0" smtClean="0"/>
              <a:t> </a:t>
            </a:r>
            <a:r>
              <a:rPr lang="en-US" sz="2000" dirty="0" err="1" smtClean="0"/>
              <a:t>awal</a:t>
            </a:r>
            <a:r>
              <a:rPr lang="en-US" sz="2000" dirty="0" smtClean="0"/>
              <a:t> </a:t>
            </a:r>
            <a:r>
              <a:rPr lang="en-US" sz="2000" dirty="0" err="1" smtClean="0"/>
              <a:t>mula</a:t>
            </a:r>
            <a:r>
              <a:rPr lang="en-US" sz="2000" dirty="0" smtClean="0"/>
              <a:t> </a:t>
            </a:r>
            <a:r>
              <a:rPr lang="en-US" sz="2000" dirty="0" err="1" smtClean="0"/>
              <a:t>konsep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berasal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peradaban</a:t>
            </a:r>
            <a:r>
              <a:rPr lang="en-US" sz="2000" dirty="0" smtClean="0"/>
              <a:t> </a:t>
            </a:r>
            <a:r>
              <a:rPr lang="en-US" sz="2000" dirty="0" err="1" smtClean="0"/>
              <a:t>Lembah</a:t>
            </a:r>
            <a:r>
              <a:rPr lang="en-US" sz="2000" dirty="0" smtClean="0"/>
              <a:t> Sungai </a:t>
            </a:r>
            <a:r>
              <a:rPr lang="en-US" sz="2000" dirty="0" err="1" smtClean="0"/>
              <a:t>Eufrat</a:t>
            </a:r>
            <a:r>
              <a:rPr lang="en-US" sz="2000" dirty="0" smtClean="0"/>
              <a:t> </a:t>
            </a:r>
            <a:r>
              <a:rPr lang="en-US" sz="2000" dirty="0" err="1" smtClean="0"/>
              <a:t>kemungkinan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6 </a:t>
            </a:r>
            <a:r>
              <a:rPr lang="en-US" sz="2000" dirty="0" err="1" smtClean="0"/>
              <a:t>rasi</a:t>
            </a:r>
            <a:r>
              <a:rPr lang="en-US" sz="2000" dirty="0" smtClean="0"/>
              <a:t>: </a:t>
            </a:r>
            <a:r>
              <a:rPr lang="en-US" sz="2000" dirty="0" err="1" smtClean="0"/>
              <a:t>Capricornus</a:t>
            </a:r>
            <a:r>
              <a:rPr lang="en-US" sz="2000" dirty="0" smtClean="0"/>
              <a:t>, Pisces, Taurus, Cancer, Virgo, </a:t>
            </a:r>
            <a:r>
              <a:rPr lang="en-US" sz="2000" dirty="0" err="1" smtClean="0"/>
              <a:t>dan</a:t>
            </a:r>
            <a:r>
              <a:rPr lang="en-US" sz="2000" dirty="0" smtClean="0"/>
              <a:t> Scorpio, yang </a:t>
            </a:r>
            <a:r>
              <a:rPr lang="en-US" sz="2000" dirty="0" err="1" smtClean="0"/>
              <a:t>kemudian</a:t>
            </a:r>
            <a:r>
              <a:rPr lang="en-US" sz="2000" dirty="0" smtClean="0"/>
              <a:t> </a:t>
            </a:r>
            <a:r>
              <a:rPr lang="en-US" sz="2000" dirty="0" err="1" smtClean="0"/>
              <a:t>dipecah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12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penampakan</a:t>
            </a:r>
            <a:r>
              <a:rPr lang="en-US" sz="2000" dirty="0" smtClean="0"/>
              <a:t> </a:t>
            </a:r>
            <a:r>
              <a:rPr lang="en-US" sz="2000" dirty="0" err="1" smtClean="0"/>
              <a:t>tahunan</a:t>
            </a:r>
            <a:r>
              <a:rPr lang="en-US" sz="2000" dirty="0" smtClean="0"/>
              <a:t> 12 kali </a:t>
            </a:r>
            <a:r>
              <a:rPr lang="en-US" sz="2000" dirty="0" err="1" smtClean="0"/>
              <a:t>Bulan</a:t>
            </a:r>
            <a:r>
              <a:rPr lang="en-US" sz="2000" dirty="0" smtClean="0"/>
              <a:t> </a:t>
            </a:r>
            <a:r>
              <a:rPr lang="en-US" sz="2000" dirty="0" err="1" smtClean="0"/>
              <a:t>purnama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bagian-bagian</a:t>
            </a:r>
            <a:r>
              <a:rPr lang="en-US" sz="2000" dirty="0" smtClean="0"/>
              <a:t> </a:t>
            </a:r>
            <a:r>
              <a:rPr lang="en-US" sz="2000" dirty="0" err="1" smtClean="0"/>
              <a:t>berurutan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sabuk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projek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Zodiak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melihat</a:t>
            </a:r>
            <a:r>
              <a:rPr lang="en-US" sz="2000" dirty="0" smtClean="0"/>
              <a:t> </a:t>
            </a:r>
            <a:r>
              <a:rPr lang="en-US" sz="2000" dirty="0" err="1" smtClean="0"/>
              <a:t>karakter</a:t>
            </a:r>
            <a:r>
              <a:rPr lang="en-US" sz="2000" dirty="0" smtClean="0"/>
              <a:t> </a:t>
            </a:r>
            <a:r>
              <a:rPr lang="en-US" sz="2000" dirty="0" err="1" smtClean="0"/>
              <a:t>orang</a:t>
            </a:r>
            <a:r>
              <a:rPr lang="en-US" sz="2000" dirty="0" smtClean="0"/>
              <a:t> lain,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mengetahui</a:t>
            </a:r>
            <a:r>
              <a:rPr lang="en-US" sz="2000" dirty="0" smtClean="0"/>
              <a:t> </a:t>
            </a:r>
            <a:r>
              <a:rPr lang="en-US" sz="2000" dirty="0" err="1" smtClean="0"/>
              <a:t>tanggal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bulan</a:t>
            </a:r>
            <a:r>
              <a:rPr lang="en-US" sz="2000" dirty="0" smtClean="0"/>
              <a:t> </a:t>
            </a:r>
            <a:r>
              <a:rPr lang="en-US" sz="2000" dirty="0" err="1" smtClean="0"/>
              <a:t>kelahiran</a:t>
            </a:r>
            <a:r>
              <a:rPr lang="en-US" sz="2000" dirty="0" smtClean="0"/>
              <a:t> </a:t>
            </a:r>
            <a:r>
              <a:rPr lang="en-US" sz="2000" dirty="0" err="1" smtClean="0"/>
              <a:t>orang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. </a:t>
            </a:r>
            <a:r>
              <a:rPr lang="en-US" sz="2000" dirty="0" err="1" smtClean="0"/>
              <a:t>Tapi</a:t>
            </a:r>
            <a:r>
              <a:rPr lang="en-US" sz="2000" dirty="0" smtClean="0"/>
              <a:t>, </a:t>
            </a:r>
            <a:r>
              <a:rPr lang="en-US" sz="2000" dirty="0" err="1" smtClean="0"/>
              <a:t>janganlah</a:t>
            </a:r>
            <a:r>
              <a:rPr lang="en-US" sz="2000" dirty="0" smtClean="0"/>
              <a:t> </a:t>
            </a:r>
            <a:r>
              <a:rPr lang="en-US" sz="2000" dirty="0" err="1" smtClean="0"/>
              <a:t>menjudge</a:t>
            </a:r>
            <a:r>
              <a:rPr lang="en-US" sz="2000" dirty="0" smtClean="0"/>
              <a:t> </a:t>
            </a:r>
            <a:r>
              <a:rPr lang="en-US" sz="2000" dirty="0" err="1" smtClean="0"/>
              <a:t>seseorang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melihat</a:t>
            </a:r>
            <a:r>
              <a:rPr lang="en-US" sz="2000" dirty="0" smtClean="0"/>
              <a:t> </a:t>
            </a:r>
            <a:r>
              <a:rPr lang="en-US" sz="2000" dirty="0" err="1" smtClean="0"/>
              <a:t>Zodiak</a:t>
            </a:r>
            <a:r>
              <a:rPr lang="en-US" sz="2000" dirty="0" smtClean="0"/>
              <a:t> </a:t>
            </a:r>
            <a:r>
              <a:rPr lang="en-US" sz="2000" dirty="0" err="1" smtClean="0"/>
              <a:t>Hari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saja</a:t>
            </a:r>
            <a:r>
              <a:rPr lang="en-US" sz="2000" dirty="0" smtClean="0"/>
              <a:t>.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Zodiak</a:t>
            </a:r>
            <a:r>
              <a:rPr lang="en-US" sz="2000" dirty="0" smtClean="0"/>
              <a:t> </a:t>
            </a:r>
            <a:r>
              <a:rPr lang="en-US" sz="2000" dirty="0" err="1" smtClean="0"/>
              <a:t>Hari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unsur</a:t>
            </a:r>
            <a:r>
              <a:rPr lang="en-US" sz="2000" dirty="0" smtClean="0"/>
              <a:t> </a:t>
            </a:r>
            <a:r>
              <a:rPr lang="en-US" sz="2000" dirty="0" err="1" smtClean="0"/>
              <a:t>kebeneran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bahkan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Islam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larang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mempercayai</a:t>
            </a:r>
            <a:r>
              <a:rPr lang="en-US" sz="2000" dirty="0" smtClean="0"/>
              <a:t> yang </a:t>
            </a:r>
            <a:r>
              <a:rPr lang="en-US" sz="2000" dirty="0" err="1" smtClean="0"/>
              <a:t>namanya</a:t>
            </a:r>
            <a:r>
              <a:rPr lang="en-US" sz="2000" dirty="0" smtClean="0"/>
              <a:t> </a:t>
            </a:r>
            <a:r>
              <a:rPr lang="en-US" sz="2000" dirty="0" err="1" smtClean="0"/>
              <a:t>ramalan</a:t>
            </a:r>
            <a:r>
              <a:rPr lang="en-US" sz="2000" dirty="0" smtClean="0"/>
              <a:t> 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Tampilan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 descr="ramalan bintan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687" y="2611438"/>
            <a:ext cx="4238625" cy="36004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pic>
        <p:nvPicPr>
          <p:cNvPr id="4" name="Content Placeholder 3" descr="msprojec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438400"/>
            <a:ext cx="8503920" cy="1524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28</TotalTime>
  <Words>65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Urban</vt:lpstr>
      <vt:lpstr>Project Ramalan Bintang </vt:lpstr>
      <vt:lpstr>Pendahuluan </vt:lpstr>
      <vt:lpstr>Tujuan projek</vt:lpstr>
      <vt:lpstr>Tampilan </vt:lpstr>
      <vt:lpstr>Schedule</vt:lpstr>
    </vt:vector>
  </TitlesOfParts>
  <Company>arief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Ramalan Bintang </dc:title>
  <dc:creator>arief darwadi</dc:creator>
  <cp:lastModifiedBy>Acer</cp:lastModifiedBy>
  <cp:revision>5</cp:revision>
  <dcterms:created xsi:type="dcterms:W3CDTF">2012-12-06T06:45:41Z</dcterms:created>
  <dcterms:modified xsi:type="dcterms:W3CDTF">2012-12-05T21:34:12Z</dcterms:modified>
</cp:coreProperties>
</file>