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7D94-F54E-0D4B-ABE0-74B18A418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Systems Course Tracker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F7F08-C77F-A44B-9F32-7D7502005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Ahmed </a:t>
            </a:r>
            <a:r>
              <a:rPr lang="en-US" dirty="0" err="1"/>
              <a:t>Darwich</a:t>
            </a:r>
            <a:r>
              <a:rPr lang="en-US" dirty="0"/>
              <a:t>, Zach </a:t>
            </a:r>
            <a:r>
              <a:rPr lang="en-US" dirty="0" err="1"/>
              <a:t>Pallota</a:t>
            </a:r>
            <a:r>
              <a:rPr lang="en-US" dirty="0"/>
              <a:t>, John Dailey</a:t>
            </a:r>
          </a:p>
        </p:txBody>
      </p:sp>
    </p:spTree>
    <p:extLst>
      <p:ext uri="{BB962C8B-B14F-4D97-AF65-F5344CB8AC3E}">
        <p14:creationId xmlns:p14="http://schemas.microsoft.com/office/powerpoint/2010/main" val="28277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1370-844D-724F-A2A1-58F89D85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083"/>
            <a:ext cx="6568966" cy="914399"/>
          </a:xfrm>
        </p:spPr>
        <p:txBody>
          <a:bodyPr/>
          <a:lstStyle/>
          <a:p>
            <a:r>
              <a:rPr lang="en-US" dirty="0"/>
              <a:t>Diagrams of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3E33F-196B-D242-B993-1CFE08736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69" y="685800"/>
            <a:ext cx="4744380" cy="1765737"/>
          </a:xfrm>
        </p:spPr>
        <p:txBody>
          <a:bodyPr/>
          <a:lstStyle/>
          <a:p>
            <a:r>
              <a:rPr lang="en-US" dirty="0"/>
              <a:t>Backend</a:t>
            </a:r>
          </a:p>
          <a:p>
            <a:pPr lvl="1"/>
            <a:r>
              <a:rPr lang="en-US" dirty="0"/>
              <a:t>SQL Table</a:t>
            </a:r>
          </a:p>
          <a:p>
            <a:pPr lvl="1"/>
            <a:r>
              <a:rPr lang="en-US" dirty="0"/>
              <a:t>Primary Keys are </a:t>
            </a:r>
            <a:r>
              <a:rPr lang="en-US" dirty="0" err="1"/>
              <a:t>Subject_Number</a:t>
            </a:r>
            <a:r>
              <a:rPr lang="en-US" dirty="0"/>
              <a:t> and Course Number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A9AE44-F1D2-344B-A940-41F4DFF2F06A}"/>
              </a:ext>
            </a:extLst>
          </p:cNvPr>
          <p:cNvCxnSpPr/>
          <p:nvPr/>
        </p:nvCxnSpPr>
        <p:spPr>
          <a:xfrm>
            <a:off x="6096000" y="1271752"/>
            <a:ext cx="0" cy="4956418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13A52E-3ED7-A74F-90A3-54B710CAFD1C}"/>
              </a:ext>
            </a:extLst>
          </p:cNvPr>
          <p:cNvSpPr txBox="1">
            <a:spLocks/>
          </p:cNvSpPr>
          <p:nvPr/>
        </p:nvSpPr>
        <p:spPr>
          <a:xfrm>
            <a:off x="6568966" y="685800"/>
            <a:ext cx="4744380" cy="2275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Starts Empty, </a:t>
            </a:r>
          </a:p>
          <a:p>
            <a:pPr lvl="1"/>
            <a:r>
              <a:rPr lang="en-US" dirty="0"/>
              <a:t>Unique User selects course from </a:t>
            </a:r>
            <a:r>
              <a:rPr lang="en-US" dirty="0" err="1"/>
              <a:t>CourseList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Communicates with backend and sets course in Username </a:t>
            </a:r>
            <a:r>
              <a:rPr lang="en-US" dirty="0" err="1"/>
              <a:t>Sql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Compares User Selected Courses with Degree Requirements for Computer Science Systems Track</a:t>
            </a:r>
          </a:p>
        </p:txBody>
      </p:sp>
      <p:pic>
        <p:nvPicPr>
          <p:cNvPr id="17" name="Picture 16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0E4A3C12-CAE0-0D42-A3FE-2BCFFB9CA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7" t="12519" r="52759" b="12262"/>
          <a:stretch/>
        </p:blipFill>
        <p:spPr>
          <a:xfrm>
            <a:off x="1503442" y="2451537"/>
            <a:ext cx="2506833" cy="3825765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6BAA2922-A904-F146-8BC2-87A10FF5F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063" y="3056759"/>
            <a:ext cx="2150186" cy="322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0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B3C7-93E4-CB40-BBFC-137B0AB0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 dirty="0"/>
              <a:t>Implementations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ABB4-2D3E-8E4C-B12D-E848A92A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1" y="2155479"/>
            <a:ext cx="6752616" cy="3416646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SQL Backend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Creates the two tables for comparison and Data Storage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HTML Webpage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Creates basic setup of web application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PHP/ </a:t>
            </a:r>
            <a:r>
              <a:rPr lang="en-US" sz="1400" dirty="0" err="1"/>
              <a:t>jquery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Allows for interaction between user and backend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Allows us to select courses from </a:t>
            </a:r>
            <a:r>
              <a:rPr lang="en-US" sz="1400" dirty="0" err="1"/>
              <a:t>CourseList</a:t>
            </a:r>
            <a:r>
              <a:rPr lang="en-US" sz="1400" dirty="0"/>
              <a:t> Table and Store user classes in Username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Allows for unique users</a:t>
            </a:r>
          </a:p>
          <a:p>
            <a:pPr>
              <a:lnSpc>
                <a:spcPct val="90000"/>
              </a:lnSpc>
            </a:pPr>
            <a:r>
              <a:rPr lang="en-US" sz="1400" dirty="0" err="1"/>
              <a:t>Css</a:t>
            </a:r>
            <a:r>
              <a:rPr lang="en-US" sz="1400" dirty="0"/>
              <a:t>/bootstrap/ajax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Allows for simplistic style approach to allow users to quickly understand their academic standing in terms of graduation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Better color scheme consistent with University of Akron’s blue and gold</a:t>
            </a:r>
          </a:p>
        </p:txBody>
      </p:sp>
      <p:pic>
        <p:nvPicPr>
          <p:cNvPr id="1026" name="Picture 2" descr="Agile Leadership – Keep it simple, stupid! — RGalen Consulting">
            <a:extLst>
              <a:ext uri="{FF2B5EF4-FFF2-40B4-BE49-F238E27FC236}">
                <a16:creationId xmlns:a16="http://schemas.microsoft.com/office/drawing/2014/main" id="{85E89DE5-02AB-DB42-A506-5E4F5C9FB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0839" y="2155479"/>
            <a:ext cx="3976788" cy="2227000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4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1981-E145-9E41-8F27-B07A51CA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12049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Issues Encountered</a:t>
            </a:r>
          </a:p>
        </p:txBody>
      </p:sp>
      <p:pic>
        <p:nvPicPr>
          <p:cNvPr id="2050" name="Picture 2" descr="The Code Does not Work Why?: Code Works Why Meme Funny Programmer Notebook  Journal 120 Pages 8.5x11 size: Publishing, Sparky J: 9781691778799:  Amazon.com: Books">
            <a:extLst>
              <a:ext uri="{FF2B5EF4-FFF2-40B4-BE49-F238E27FC236}">
                <a16:creationId xmlns:a16="http://schemas.microsoft.com/office/drawing/2014/main" id="{297B0FA3-A811-8D45-BF1F-A3914AFFD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1073" y="636640"/>
            <a:ext cx="4327852" cy="5591541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E2485F-7CDC-804F-9224-2E5EE8F441DE}"/>
              </a:ext>
            </a:extLst>
          </p:cNvPr>
          <p:cNvSpPr txBox="1"/>
          <p:nvPr/>
        </p:nvSpPr>
        <p:spPr>
          <a:xfrm>
            <a:off x="6999890" y="2081048"/>
            <a:ext cx="46245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within PHP using SQL, HTML, CSS, Ajax, and Bootstrap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how to incorporate all tools for complete 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 many </a:t>
            </a:r>
            <a:r>
              <a:rPr lang="en-US" dirty="0" err="1"/>
              <a:t>divs</a:t>
            </a:r>
            <a:r>
              <a:rPr lang="en-US" dirty="0"/>
              <a:t> and inheritance issues with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Inline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display format of html pages led to difficulty styling</a:t>
            </a:r>
          </a:p>
        </p:txBody>
      </p:sp>
    </p:spTree>
    <p:extLst>
      <p:ext uri="{BB962C8B-B14F-4D97-AF65-F5344CB8AC3E}">
        <p14:creationId xmlns:p14="http://schemas.microsoft.com/office/powerpoint/2010/main" val="238764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7CC5-DC04-2B4F-BA23-48C5DB4A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8165"/>
            <a:ext cx="9905998" cy="1220514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DC22-C302-CC4E-BABA-5617C149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388679"/>
            <a:ext cx="9905998" cy="3602421"/>
          </a:xfrm>
        </p:spPr>
        <p:txBody>
          <a:bodyPr>
            <a:normAutofit/>
          </a:bodyPr>
          <a:lstStyle/>
          <a:p>
            <a:r>
              <a:rPr lang="en-US" dirty="0"/>
              <a:t>As a team, we learned new aspects of web applications</a:t>
            </a:r>
          </a:p>
          <a:p>
            <a:r>
              <a:rPr lang="en-US" dirty="0"/>
              <a:t>Learned how to integrate tools to create a complete product that matched our business values</a:t>
            </a:r>
          </a:p>
          <a:p>
            <a:r>
              <a:rPr lang="en-US" dirty="0"/>
              <a:t>Organizational tools in web applications can be confusing and time consuming</a:t>
            </a:r>
          </a:p>
          <a:p>
            <a:pPr lvl="1"/>
            <a:r>
              <a:rPr lang="en-US" dirty="0"/>
              <a:t>Split between frontend and backend can lead to confusing work and development time loss</a:t>
            </a:r>
          </a:p>
          <a:p>
            <a:r>
              <a:rPr lang="en-US" dirty="0"/>
              <a:t>Created a simplistic approach to view a students degree progress</a:t>
            </a:r>
          </a:p>
          <a:p>
            <a:pPr lvl="1"/>
            <a:r>
              <a:rPr lang="en-US" dirty="0"/>
              <a:t>Much easier to utilize rather than the degree progress report in my </a:t>
            </a:r>
            <a:r>
              <a:rPr lang="en-US" dirty="0" err="1"/>
              <a:t>akron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2AE0441F-E24E-1B4B-AC15-DC3B59B0D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5836" y="4554920"/>
            <a:ext cx="2133601" cy="21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5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38</TotalTime>
  <Words>267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CS Systems Course Tracker 2021</vt:lpstr>
      <vt:lpstr>Diagrams of system design</vt:lpstr>
      <vt:lpstr>Implementations tools</vt:lpstr>
      <vt:lpstr>Issues Encountered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Systems Course Tracker 2021</dc:title>
  <dc:creator>Kiser, Alicia</dc:creator>
  <cp:lastModifiedBy>Kiser, Alicia</cp:lastModifiedBy>
  <cp:revision>1</cp:revision>
  <dcterms:created xsi:type="dcterms:W3CDTF">2021-11-27T00:36:40Z</dcterms:created>
  <dcterms:modified xsi:type="dcterms:W3CDTF">2021-11-27T01:14:57Z</dcterms:modified>
</cp:coreProperties>
</file>