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0055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2817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0055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2817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0055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2817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0055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2817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0055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281760" y="207900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20055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3281760" y="3260160"/>
            <a:ext cx="12150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226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663280" y="326016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663280" y="2079000"/>
            <a:ext cx="184140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7388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721C077-C235-4D2B-B722-5CAED880F35A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01CB163-0CCA-4C2A-96A6-3BB2FC517444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88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tIns="91440" bIns="91440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8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78D465F-3C5D-48B4-B8B5-369D091AB253}" type="slidenum">
              <a:rPr b="0" lang="en-US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74320" y="1332000"/>
            <a:ext cx="8686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1a1a1a"/>
                </a:solidFill>
                <a:latin typeface="Raleway"/>
                <a:ea typeface="Raleway"/>
              </a:rPr>
              <a:t>Fusion Cloud Technical Training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  <a:ea typeface="Lato"/>
              </a:rPr>
              <a:t>Instructors : Raja &amp; Leena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91440" y="1311120"/>
            <a:ext cx="90525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1a1a1a"/>
                </a:solidFill>
                <a:latin typeface="Raleway"/>
                <a:ea typeface="Raleway"/>
              </a:rPr>
              <a:t>Fusion Technical Components vs E-Business Suite RICEFW Components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419160" y="1777680"/>
            <a:ext cx="23551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4" name="Table 3"/>
          <p:cNvGraphicFramePr/>
          <p:nvPr/>
        </p:nvGraphicFramePr>
        <p:xfrm>
          <a:off x="235440" y="1929960"/>
          <a:ext cx="8438400" cy="2815560"/>
        </p:xfrm>
        <a:graphic>
          <a:graphicData uri="http://schemas.openxmlformats.org/drawingml/2006/table">
            <a:tbl>
              <a:tblPr/>
              <a:tblGrid>
                <a:gridCol w="1951920"/>
                <a:gridCol w="3201120"/>
                <a:gridCol w="3285360"/>
              </a:tblGrid>
              <a:tr h="3981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Components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Fusion Cloud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E-Business Suite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6fa8dc"/>
                    </a:solidFill>
                  </a:tcPr>
                </a:tc>
              </a:tr>
              <a:tr h="3265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Reports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BI Publisher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Oracle Reports, BI Publisher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398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Analytics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OTBI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Oracle Discoverer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fe2f3"/>
                    </a:solidFill>
                  </a:tcPr>
                </a:tc>
              </a:tr>
              <a:tr h="3556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Migrations/ Integrations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FBDI, Web Services, ADFdi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PL/SQL, Web ADI, SQL Loader etc.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56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Workflows/Approvals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Oracle BPM Taskflow, Business Rules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Oracle Workflows, PL/SQL, AME Rules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fe2f3"/>
                    </a:solidFill>
                  </a:tcPr>
                </a:tc>
              </a:tr>
              <a:tr h="3556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UI/UX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ADF, WebCenter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Oracle Forms, OAF, JSP, Web PL/SQL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56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Financial Reporting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FRS, SmartView, Essbase Database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Financial Statement Generator (FSG)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cfe2f3"/>
                    </a:solidFill>
                  </a:tcPr>
                </a:tc>
              </a:tr>
              <a:tr h="328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Attachments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Universal Content Server (UCM)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FND Attachments/BLOBs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65680" y="1718280"/>
            <a:ext cx="4044960" cy="1706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Who can learn?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174280" y="1352520"/>
            <a:ext cx="3373920" cy="3025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EBS/ Peoplesoft/JDE Consultants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Technical Developers/ Consultants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Package Solution Consultants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Freshers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65680" y="1396800"/>
            <a:ext cx="4044960" cy="1706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Course Curriculum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783320" y="1212120"/>
            <a:ext cx="4044960" cy="3299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Fusion Financials Cloud Basics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Migrations &amp; Integrations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Reporting Tools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ESS Jobs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Extensions &amp; Customizations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Aft>
                <a:spcPts val="1599"/>
              </a:spcAft>
              <a:buClr>
                <a:srgbClr val="595959"/>
              </a:buClr>
              <a:buFont typeface="Lato"/>
              <a:buChar char="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BPM Workflows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08440" y="118404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Fusion Financials Cloud Basics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57040" y="1777680"/>
            <a:ext cx="4885920" cy="31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Cloud Computing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Types of Cloud Computing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Cloud Offerings By Oracle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Fusion Cloud Architecture &amp; Product Families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Integration Strategies &amp; Reporting Tools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OER Overview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Fusion Cloud Screen Navigations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Fusion Financials Cloud Security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Security Overview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Security Console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7040" y="13186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Migrations &amp; Integrations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57040" y="1777680"/>
            <a:ext cx="4385880" cy="31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Inbound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File Based Data Import (FBDI)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Manual Process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Automation Using Java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Automation Using SOA-BPEL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SOAP Web Services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Using Web Service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ADFdi/ SpreadSheet Based Data Load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UCM Web Service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643640" y="1777680"/>
            <a:ext cx="4385880" cy="31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Outbound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Financials Extracts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15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Manual Process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15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Using Web Service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BI Reports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15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Develop BI Report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15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Automation Using Java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15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Automation Using SOA BPEL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SOAP Web Services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UCM Web Service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57040" y="13186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Reporting Tools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57040" y="1777680"/>
            <a:ext cx="3902400" cy="31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BI Publisher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Develop BI Report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Parameterized Report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Master-Details Report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Export Report Output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Send to UCM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Send as Email Attachment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Report Scheduling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BIP Bursting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Secure a BI Report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159800" y="1777680"/>
            <a:ext cx="4385880" cy="31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Oracle Transactional Business Intelligence (OTBI)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Create Analysis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Tabular Representation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Graphical Representation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Create Dashboard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Create Drill Down OTBI Report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OTBI Security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7040" y="13186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ESS Jobs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72440" y="1777680"/>
            <a:ext cx="4291560" cy="31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ESS Jobs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Overview of ESS Jobs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Scheduled Process Statuses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Create Custom ESS Jobs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Lookup as Parameter LOV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Value Set as Parameter LOV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Dependent Value Set in ESS Job Parameters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Secure an ESS Job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72440" y="130824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Extensions &amp; Customizations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72440" y="1905120"/>
            <a:ext cx="3437640" cy="31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Extensions &amp; Customizations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Manage Sandbox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Create Infolet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Modify UI/UI Elements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Change Logo/Theme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Add Banner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Page Integration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Overview of Application Composer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419160" y="1777680"/>
            <a:ext cx="23551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72440" y="1318680"/>
            <a:ext cx="768816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Raleway"/>
                <a:ea typeface="Raleway"/>
              </a:rPr>
              <a:t>BPM Workflows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419160" y="1777680"/>
            <a:ext cx="23551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Shape 3"/>
          <p:cNvSpPr txBox="1"/>
          <p:nvPr/>
        </p:nvSpPr>
        <p:spPr>
          <a:xfrm>
            <a:off x="288000" y="1854000"/>
            <a:ext cx="3363480" cy="31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  <a:ea typeface="Lato"/>
              </a:rPr>
              <a:t>BPM Workflow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Overview of BPM Workflow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Create Approval Groups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00000"/>
              </a:lnSpc>
              <a:buClr>
                <a:srgbClr val="595959"/>
              </a:buClr>
              <a:buFont typeface="Lato"/>
              <a:buChar char="❏"/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  <a:ea typeface="Lato"/>
              </a:rPr>
              <a:t>Create Approval Rules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LibreOffice/6.1.0.3$Windows_X86_64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2019-01-25T12:32:26Z</dcterms:modified>
  <cp:revision>1</cp:revision>
  <dc:subject/>
  <dc:title/>
</cp:coreProperties>
</file>