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Configurations2/" manifest:media-type="application/vnd.sun.xml.ui.configuration"/>
  <manifest:file-entry manifest:full-path="styles.xml" manifest:media-type="text/xml"/>
  <manifest:file-entry manifest:full-path="Thumbnails/thumbnail.png" manifest:media-type="image/png"/>
  <manifest:file-entry manifest:full-path="content.xml" manifest:media-type="text/xml"/>
  <manifest:file-entry manifest:full-path="Pictures/1000020100000184000001360434C8D25878BD77.png" manifest:media-type="image/png"/>
  <manifest:file-entry manifest:full-path="Pictures/10000201000002F50000035DB6E23960504CBC75.png" manifest:media-type="image/png"/>
  <manifest:file-entry manifest:full-path="Pictures/100002010000023A0000006B4F77CE6A50215498.png" manifest:media-type="image/png"/>
  <manifest:file-entry manifest:full-path="Pictures/TablePreview3.svm" manifest:media-type=""/>
  <manifest:file-entry manifest:full-path="Pictures/10000201000001F4000001F4708693D00A21F194.png" manifest:media-type="image/png"/>
  <manifest:file-entry manifest:full-path="Pictures/TablePreview1.svm" manifest:media-type=""/>
  <manifest:file-entry manifest:full-path="Pictures/TablePreview2.svm" manifest:media-type=""/>
  <manifest:file-entry manifest:full-path="Pictures/TablePreview4.svm" manifest:media-type=""/>
  <manifest:file-entry manifest:full-path="Pictures/TablePreview5.svm" manifest:media-type=""/>
  <manifest:file-entry manifest:full-path="Pictures/10000201000002FB000001CDB0D1F0AEA6D33250.png" manifest:media-type="image/png"/>
  <manifest:file-entry manifest:full-path="Pictures/10000201000002A80000027E8E38FF02741E0346.png" manifest:media-type="image/png"/>
  <manifest:file-entry manifest:full-path="Pictures/10000201000002A3000002EA81D1B4167F852A35.png" manifest:media-type="image/png"/>
  <manifest:file-entry manifest:full-path="Pictures/TablePreview6.svm" manifest:media-type=""/>
  <manifest:file-entry manifest:full-path="Pictures/TablePreview7.svm" manifest:media-type=""/>
  <manifest:file-entry manifest:full-path="Pictures/100002010000023B000001A8239C099B8759C26C.png" manifest:media-type="image/png"/>
  <manifest:file-entry manifest:full-path="Pictures/TablePreview8.svm" manifest:media-type=""/>
  <manifest:file-entry manifest:full-path="settings.xml" manifest:media-type="text/xml"/>
  <manifest:file-entry manifest:full-path="meta.xml" manifest:media-type="text/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rial" svg:font-family="Arial"/>
    <style:font-face style:name="Lato" svg:font-family="Lato"/>
    <style:font-face style:name="Raleway" svg:font-family="Raleway"/>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Arial1" svg:font-family="Arial" style:font-family-generic="system" style:font-pitch="variable"/>
    <style:font-face style:name="Microsoft YaHei" svg:font-family="'Microsoft YaHei'" style:font-family-generic="system" style:font-pitch="variable"/>
    <style:font-face style:name="Segoe UI" svg:font-family="'Segoe UI'" style:font-family-generic="system" style:font-pitch="variable"/>
    <style:font-face style:name="Tahoma" svg:font-family="Tahoma"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false" presentation:display-page-number="false" presentation:display-date-time="false"/>
    </style:style>
    <style:style style:name="gr1" style:family="graphic" style:parent-style-name="Object_20_with_20_no_20_fill_20_and_20_no_20_line_5f_1">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2"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3" style:family="graphic">
      <style:graphic-properties style:protect="size"/>
    </style:style>
    <style:style style:name="gr4"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5"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6" style:family="graphic" style:parent-style-name="standard">
      <style:graphic-properties draw:stroke="none" svg:stroke-width="0cm" draw:fill="none" draw:textarea-vertical-align="middle" draw:auto-grow-height="false" draw:fit-to-size="false" style:shrink-to-fit="false" fo:min-height="8.678cm" fo:min-width="6.705cm" fo:padding-top="0.254cm" fo:padding-bottom="0.254cm" fo:padding-left="0.254cm" fo:padding-right="0.254cm" fo:wrap-option="wrap"/>
    </style:style>
    <style:style style:name="gr7"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8"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9"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0"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1"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2"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13"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4"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5"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6"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gr17" style:family="graphic" style:parent-style-name="Object_20_with_20_no_20_fill_20_and_20_no_20_line" style:list-style-name="L1">
      <style:graphic-properties draw:stroke="none" svg:stroke-width="0cm" svg:stroke-color="#3465a4" draw:marker-start="" draw:marker-start-width="0.2cm" draw:marker-start-center="false" draw:marker-end="" draw:marker-end-width="0.2cm" draw:marker-end-center="false" draw:fill="none" draw:fill-color="#729fcf" draw:textarea-horizontal-align="center" draw:textarea-vertical-align="middle" fo:padding-top="0.125cm" fo:padding-bottom="0.125cm" fo:padding-left="0.25cm" fo:padding-right="0.25cm" draw:shadow="hidden" draw:shadow-offset-x="0.2cm" draw:shadow-offset-y="0.2cm" draw:shadow-color="#808080" draw:color-mode="standard" draw:luminance="0%" draw:contrast="0%" draw:gamma="100%" draw:red="0%" draw:green="0%" draw:blue="0%" fo:clip="rect(0cm, 0cm, 0cm, 0cm)" draw:image-opacity="100%" style:mirror="none"/>
    </style:style>
    <style:style style:name="pr1" style:family="presentation" style:parent-style-name="TITLE_5f_AND_5f_TWO_5f_COLUMNS-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2" style:family="presentation" style:parent-style-name="TITLE_5f_AND_5f_TWO_5f_COLUMNS-outline1">
      <style:graphic-properties draw:stroke="none" svg:stroke-width="0cm" draw:fill="none" draw:textarea-vertical-align="top" draw:auto-grow-height="false" draw:fit-to-size="false" style:shrink-to-fit="false" fo:min-height="8.036cm" fo:padding-top="0.254cm" fo:padding-bottom="0.254cm" fo:padding-left="0.254cm" fo:padding-right="0.254cm" fo:wrap-option="wrap"/>
    </style:style>
    <style:style style:name="pr3"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4"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5"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6"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7"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8"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9"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0"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1"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2"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3"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4"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5" style:family="presentation" style:parent-style-name="TITLE_5f_AND_5f_TWO_5f_COLUMNS-notes" style:list-style-name="L6">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co1" style:family="table-column">
      <style:table-column-properties style:column-width="9.129cm" style:use-optimal-column-width="false"/>
    </style:style>
    <style:style style:name="co2" style:family="table-column">
      <style:table-column-properties style:column-width="18.169cm" style:use-optimal-column-width="false"/>
    </style:style>
    <style:style style:name="co3" style:family="table-column">
      <style:table-column-properties style:column-width="9.384cm" style:use-optimal-column-width="false"/>
    </style:style>
    <style:style style:name="co4" style:family="table-column">
      <style:table-column-properties style:column-width="17.452cm" style:use-optimal-column-width="false"/>
    </style:style>
    <style:style style:name="co5" style:family="table-column">
      <style:table-column-properties style:column-width="9.606cm" style:use-optimal-column-width="false"/>
    </style:style>
    <style:style style:name="co6" style:family="table-column">
      <style:table-column-properties style:column-width="17.692cm" style:use-optimal-column-width="false"/>
    </style:style>
    <style:style style:name="co7" style:family="table-column">
      <style:table-column-properties style:column-width="3.094cm" style:use-optimal-column-width="false"/>
    </style:style>
    <style:style style:name="co8" style:family="table-column">
      <style:table-column-properties style:column-width="7.605cm" style:use-optimal-column-width="false"/>
    </style:style>
    <style:style style:name="co9" style:family="table-column">
      <style:table-column-properties style:column-width="5.314cm" style:use-optimal-column-width="false"/>
    </style:style>
    <style:style style:name="co10" style:family="table-column">
      <style:table-column-properties style:column-width="3.957cm" style:use-optimal-column-width="false"/>
    </style:style>
    <style:style style:name="co11" style:family="table-column">
      <style:table-column-properties style:column-width="6.71cm" style:use-optimal-column-width="false"/>
    </style:style>
    <style:style style:name="co12" style:family="table-column">
      <style:table-column-properties style:column-width="5.213cm" style:use-optimal-column-width="false"/>
    </style:style>
    <style:style style:name="co13" style:family="table-column">
      <style:table-column-properties style:column-width="3.194cm" style:use-optimal-column-width="false"/>
    </style:style>
    <style:style style:name="co14" style:family="table-column">
      <style:table-column-properties style:column-width="7.934cm" style:use-optimal-column-width="false"/>
    </style:style>
    <style:style style:name="co15" style:family="table-column">
      <style:table-column-properties style:column-width="4.811cm" style:use-optimal-column-width="false"/>
    </style:style>
    <style:style style:name="ro1" style:family="table-row">
      <style:table-row-properties style:row-height="1.073cm"/>
    </style:style>
    <style:style style:name="ro2" style:family="table-row">
      <style:table-row-properties style:row-height="0.944cm"/>
    </style:style>
    <style:style style:name="ro3" style:family="table-row">
      <style:table-row-properties style:row-height="1.334cm"/>
    </style:style>
    <style:style style:name="ro4" style:family="table-row">
      <style:table-row-properties style:row-height="1.338cm"/>
    </style:style>
    <style:style style:name="ro5" style:family="table-row">
      <style:table-row-properties style:row-height="1.122cm"/>
    </style:style>
    <style:style style:name="ro6" style:family="table-row">
      <style:table-row-properties style:row-height="2.128cm"/>
    </style:style>
    <style:style style:name="ro7" style:family="table-row">
      <style:table-row-properties style:row-height="2.355cm"/>
    </style:style>
    <style:style style:name="ro8" style:family="table-row">
      <style:table-row-properties style:row-height="2.253cm"/>
    </style:style>
    <style:style style:name="ro9" style:family="table-row">
      <style:table-row-properties style:row-height="0.992cm"/>
    </style:style>
    <style:style style:name="ro10" style:family="table-row">
      <style:table-row-properties style:row-height="1.593cm"/>
    </style:style>
    <style:style style:name="ro11" style:family="table-row">
      <style:table-row-properties style:row-height="1.232cm"/>
    </style:style>
    <style:style style:name="ro12" style:family="table-row">
      <style:table-row-properties style:row-height="0.872cm"/>
    </style:style>
    <style:style style:name="ro13" style:family="table-row">
      <style:table-row-properties style:row-height="1.236cm"/>
    </style:style>
    <style:style style:name="ro14" style:family="table-row">
      <style:table-row-properties style:row-height="0.981cm"/>
    </style:style>
    <style:style style:name="ro15" style:family="table-row">
      <style:table-row-properties style:row-height="1.931cm"/>
    </style:style>
    <style:style style:name="ro16" style:family="table-row">
      <style:table-row-properties style:row-height="0.863cm"/>
    </style:style>
    <style:style style:name="ro17" style:family="table-row">
      <style:table-row-properties style:row-height="1.219cm"/>
    </style:style>
    <style:style style:name="ro18" style:family="table-row">
      <style:table-row-properties style:row-height="1.55cm"/>
    </style:style>
    <style:style style:name="ro19" style:family="table-row">
      <style:table-row-properties style:row-height="1.549cm"/>
    </style:style>
    <style:style style:name="ro20" style:family="table-row">
      <style:table-row-properties style:row-height="2.287cm"/>
    </style:style>
    <style:style style:name="ro21" style:family="table-row">
      <style:table-row-properties style:row-height="1.014cm"/>
    </style:style>
    <style:style style:name="ro22" style:family="table-row">
      <style:table-row-properties style:row-height="1.269cm"/>
    </style:style>
    <style:style style:name="ro23" style:family="table-row">
      <style:table-row-properties style:row-height="1.444cm"/>
    </style:style>
    <style:style style:name="ro24" style:family="table-row">
      <style:table-row-properties style:row-height="2.031cm"/>
    </style:style>
    <style:style style:name="ro25" style:family="table-row">
      <style:table-row-properties style:row-height="2.096cm"/>
    </style:style>
    <style:style style:name="ro26" style:family="table-row">
      <style:table-row-properties style:row-height="1.408cm"/>
    </style:style>
    <style:style style:name="ro27" style:family="table-row">
      <style:table-row-properties style:row-height="2.225cm"/>
    </style:style>
    <style:style style:name="ro28" style:family="table-row">
      <style:table-row-properties style:row-height="4.399cm"/>
    </style:style>
    <style:style style:name="ro29" style:family="table-row">
      <style:table-row-properties style:row-height="1.326cm"/>
    </style:style>
    <style:style style:name="ro30" style:family="table-row">
      <style:table-row-properties style:row-height="1.65cm"/>
    </style:style>
    <style:style style:name="ce1" style:family="table-cell">
      <loext:graphic-properties draw:fill="solid" draw:fill-color="#6fa8dc" draw:textarea-vertical-align="top" fo:padding-top="0.253cm" fo:padding-bottom="0.253cm" fo:padding-left="0.253cm" fo:padding-right="0.253cm"/>
      <style:paragraph-properties fo:border="0.37pt solid #9e9e9e"/>
    </style:style>
    <style:style style:name="ce2" style:family="table-cell">
      <loext:graphic-properties draw:fill="none" draw:textarea-vertical-align="top" fo:padding-top="0.253cm" fo:padding-bottom="0.253cm" fo:padding-left="0.253cm" fo:padding-right="0.253cm"/>
      <style:paragraph-properties fo:border="0.37pt solid #9e9e9e"/>
    </style:style>
    <style:style style:name="ce3" style:family="table-cell">
      <loext:graphic-properties draw:fill="solid" draw:fill-color="#cfe2f3" draw:textarea-vertical-align="top" fo:padding-top="0.253cm" fo:padding-bottom="0.253cm" fo:padding-left="0.253cm" fo:padding-right="0.253cm"/>
      <style:paragraph-properties fo:border="0.37pt solid #9e9e9e"/>
    </style:style>
    <style:style style:name="P1" style:family="paragraph">
      <style:paragraph-properties fo:margin-left="0cm" fo:margin-right="0cm" fo:margin-top="0cm" fo:margin-bottom="0cm" fo:line-height="100%" fo:text-align="start" fo:text-indent="0cm" style:writing-mode="lr-tb">
        <style:tab-stops>
          <style:tab-stop style:position="0cm"/>
        </style:tab-stops>
      </style:paragraph-properties>
    </style:style>
    <style:style style:name="P2" style:family="paragraph">
      <loext:graphic-properties draw:fill="none"/>
      <style:paragraph-properties fo:text-align="start" style:font-independent-line-spacing="true"/>
      <style:text-properties fo:font-size="24pt" style:font-size-asian="24pt" style:font-size-complex="24pt"/>
    </style:style>
    <style:style style:name="P3" style:family="paragraph">
      <style:paragraph-properties fo:margin-left="0cm" fo:margin-right="0cm" fo:margin-top="0cm" fo:margin-bottom="0cm" fo:line-height="100%" fo:text-align="start" fo:text-indent="0cm" style:writing-mode="lr-tb"/>
    </style:style>
    <style:style style:name="P4" style:family="paragraph">
      <loext:graphic-properties draw:fill="none"/>
      <style:paragraph-properties fo:text-align="start" style:font-independent-line-spacing="true"/>
      <style:text-properties fo:font-size="13pt"/>
    </style:style>
    <style:style style:name="P5" style:family="paragraph">
      <loext:graphic-properties draw:fill="none"/>
      <style:paragraph-properties fo:text-align="start"/>
      <style:text-properties fo:font-size="18pt"/>
    </style:style>
    <style:style style:name="P6" style:family="paragraph">
      <loext:graphic-properties draw:fill="none" draw:fill-color="#729fcf"/>
      <style:paragraph-properties fo:margin-left="0cm" fo:margin-right="0cm" fo:margin-top="0cm" fo:margin-bottom="0cm" fo:line-height="100%" fo:text-align="center" fo:text-indent="0cm"/>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normal" style:letter-kerning="true" style:font-name-asian="Microsoft YaHei" style:font-size-asian="18pt" style:font-style-asian="normal" style:font-weight-asian="normal" style:font-name-complex="Arial1" style:font-size-complex="18pt" style:font-style-complex="normal" style:font-weight-complex="normal" style:text-emphasize="none" style:font-relief="none" style:text-overline-style="none" style:text-overline-color="font-color"/>
    </style:style>
    <style:style style:name="P7" style:family="paragraph">
      <loext:graphic-properties draw:fill="none" draw:fill-color="#ffffff"/>
      <style:paragraph-properties fo:margin-left="0cm" fo:margin-right="0cm" fo:margin-top="0cm" fo:margin-bottom="0cm" fo:line-height="100%" fo:text-align="start" fo:text-indent="0cm" style:font-independent-line-spacing="true"/>
      <style:text-properties fo:font-variant="normal" fo:text-transform="none" style:text-line-through-style="none" style:text-line-through-type="none" style:text-position="0% 100%" fo:font-size="12.1000003814697pt" fo:letter-spacing="normal" fo:font-style="normal" style:text-underline-style="none" fo:font-weight="normal" style:font-size-asian="11pt" style:font-style-asian="normal" style:font-weight-asian="normal" style:font-size-complex="11pt" style:font-style-complex="normal" style:font-weight-complex="normal"/>
    </style:style>
    <style:style style:name="P8" style:family="paragraph">
      <loext:graphic-properties draw:fill="none"/>
      <style:paragraph-properties fo:text-align="start" style:font-independent-line-spacing="true"/>
      <style:text-properties fo:font-size="26pt"/>
    </style:style>
    <style:style style:name="P9" style:family="paragraph">
      <loext:graphic-properties draw:fill="none"/>
      <style:paragraph-properties fo:text-align="start" style:font-independent-line-spacing="true"/>
      <style:text-properties fo:font-size="14pt"/>
    </style:style>
    <style:style style:name="P10" style:family="paragraph">
      <style:paragraph-properties fo:margin-left="0cm" fo:margin-right="0cm" fo:margin-top="0cm" fo:margin-bottom="0cm" fo:line-height="115%" fo:text-align="start" fo:text-indent="0cm" style:writing-mode="lr-tb">
        <style:tab-stops>
          <style:tab-stop style:position="0cm"/>
        </style:tab-stops>
      </style:paragraph-properties>
    </style:style>
    <style:style style:name="P11" style:family="paragraph">
      <style:paragraph-properties fo:margin-left="0cm" fo:margin-right="0cm" fo:margin-top="0.564cm" fo:margin-bottom="0.564cm" fo:line-height="115%" fo:text-align="start" fo:text-indent="0cm" style:writing-mode="lr-tb">
        <style:tab-stops>
          <style:tab-stop style:position="0cm"/>
        </style:tab-stops>
      </style:paragraph-properties>
    </style:style>
    <style:style style:name="P12" style:family="paragraph">
      <style:paragraph-properties fo:margin-left="0cm" fo:margin-right="0cm" fo:margin-top="0cm" fo:margin-bottom="0.564cm" fo:line-height="115%" fo:text-align="start" fo:text-indent="0cm" style:writing-mode="lr-tb">
        <style:tab-stops>
          <style:tab-stop style:position="0cm"/>
        </style:tab-stops>
      </style:paragraph-properties>
    </style:style>
    <style:style style:name="P13" style:family="paragraph">
      <style:paragraph-properties fo:margin-left="0cm" fo:margin-right="0cm" fo:margin-top="0cm" fo:margin-bottom="0cm" fo:line-height="100%" fo:text-align="center" fo:text-indent="0cm" style:writing-mode="lr-tb">
        <style:tab-stops>
          <style:tab-stop style:position="0cm"/>
        </style:tab-stops>
      </style:paragraph-properties>
    </style:style>
    <style:style style:name="T1" style:family="text">
      <style:text-properties fo:font-variant="normal" fo:text-transform="none" fo:color="#1a1a1a" style:text-line-through-style="none" style:text-line-through-type="none" style:text-position="0% 100%" style:font-name="Raleway" fo:font-size="24pt" fo:letter-spacing="normal" fo:font-style="normal" style:text-underline-style="none" fo:font-weight="bold" style:font-name-asian="Raleway" style:font-size-asian="24pt" style:font-style-asian="normal" style:font-weight-asian="bold" style:font-name-complex="Raleway" style:font-size-complex="24pt" style:font-style-complex="normal" style:font-weight-complex="bold"/>
    </style:style>
    <style:style style:name="T2" style:family="text">
      <style:text-properties fo:font-variant="normal" fo:text-transform="none" fo:color="#595959" style:text-line-through-style="none" style:text-line-through-type="none" style:text-position="0% 100%" style:font-name="Lato" fo:font-size="13pt" fo:letter-spacing="normal" fo:font-style="normal" style:text-underline-style="none" fo:font-weight="normal" style:font-name-asian="Lato" style:font-size-asian="13pt" style:font-style-asian="normal" style:font-weight-asian="normal" style:font-name-complex="Lato" style:font-size-complex="13pt" style:font-style-complex="normal" style:font-weight-complex="normal"/>
    </style:style>
    <style:style style:name="T3" style:family="text">
      <style:text-properties fo:font-variant="normal" fo:text-transform="none" fo:color="#000000" style:text-line-through-style="none" style:text-line-through-type="none" style:text-position="0% 100%" style:font-name="Arial" fo:font-size="12pt" fo:letter-spacing="normal" fo:font-style="normal" style:text-underline-style="none" fo:font-weight="bold" style:font-name-asian="Arial" style:font-size-asian="12pt" style:font-style-asian="normal" style:font-weight-asian="bold" style:font-name-complex="Arial" style:font-size-complex="12pt" style:font-style-complex="normal" style:font-weight-complex="bold"/>
    </style:style>
    <style:style style:name="T4" style:family="text">
      <style:text-properties fo:font-variant="normal" fo:text-transform="none" fo:color="#000000" style:text-line-through-style="none" style:text-line-through-type="none" style:text-position="0% 100%" style:font-name="Arial" fo:font-size="9pt" fo:letter-spacing="normal" fo:font-style="normal" style:text-underline-style="none" fo:font-weight="normal" style:font-name-asian="Arial" style:font-size-asian="9pt" style:font-style-asian="normal" style:font-weight-asian="normal" style:font-name-complex="Arial" style:font-size-complex="9pt" style:font-style-complex="normal" style:font-weight-complex="normal"/>
    </style:style>
    <style:style style:name="T5" style:family="text">
      <style:text-properties fo:font-variant="normal" fo:text-transform="none" fo:color="#1a1a1a" style:text-line-through-style="none" style:text-line-through-type="none" style:text-position="0% 100%" style:font-name="Raleway" fo:font-size="20pt" fo:letter-spacing="normal" fo:font-style="normal" style:text-underline-style="none" fo:font-weight="bold" style:font-name-asian="Raleway" style:font-size-asian="20pt" style:font-style-asian="normal" style:font-weight-asian="bold" style:font-name-complex="Raleway" style:font-size-complex="20pt" style:font-style-complex="normal" style:font-weight-complex="bold"/>
    </style:style>
    <style:style style:name="T6" style:family="text">
      <style:text-properties fo:font-variant="normal" fo:text-transform="none" fo:color="#000000" style:text-line-through-style="none" style:text-line-through-type="none" style:text-position="0% 100%" style:font-name="Arial" fo:font-size="11pt" fo:letter-spacing="normal" fo:font-style="normal" style:text-underline-style="none" fo:font-weight="normal" style:font-name-asian="Arial" style:font-size-asian="11pt" style:font-style-asian="normal" style:font-weight-asian="normal" style:font-name-complex="Arial" style:font-size-complex="11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407cm" text:min-label-width="0.863cm"/>
        <style:text-properties style:font-name="Lato" fo:color="#595959"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3">
      <text:list-level-style-bullet text:level="1" text:bullet-char="❏">
        <style:list-level-properties text:space-before="0.442cm" text:min-label-width="0.828cm"/>
        <style:text-properties style:font-name="Arial"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4">
      <text:list-level-style-bullet text:level="1" text:bullet-char="❏">
        <style:list-level-properties text:space-before="0.442cm" text:min-label-width="0.828cm"/>
        <style:text-properties style:font-name="Arial" fo:color="#000000" fo:font-size="100%"/>
      </text:list-level-style-bullet>
      <text:list-level-style-bullet text:level="2" text:bullet-char="❏">
        <style:list-level-properties text:space-before="1.712cm" text:min-label-width="0.828cm"/>
        <style:text-properties style:font-name="Arial" fo:color="#000000" fo:font-size="100%"/>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bullet text:level="1" text:bullet-char="●">
        <style:list-level-properties text:space-before="0.389cm" text:min-label-width="0.881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Fusion Cloud Architecture&#10;       &amp; Product Families" draw:style-name="dp1" draw:master-page-name="TITLE_5f_AND_5f_TWO_5f_COLUMNS" presentation:presentation-page-layout-name="AL1T3">
        <draw:frame draw:name="Google Shape;172;p26" presentation:style-name="pr1" draw:text-style-name="P2" draw:layer="layout" svg:width="21.957cm" svg:height="2.632cm" svg:x="0.443cm" svg:y="3.974cm" presentation:class="title" presentation:user-transformed="true">
          <draw:text-box>
            <text:p text:style-name="P1">
              <text:span text:style-name="T1">Fusion Cloud Architecture</text:span>
              <text:span text:style-name="T1">
                <text:line-break/>
              </text:span>
              <text:span text:style-name="T1">
                <text:s text:c="6"/>
                &amp; Product Families
              </text:span>
            </text:p>
          </draw:text-box>
        </draw:frame>
        <draw:frame draw:name="Google Shape;173;p26" presentation:style-name="pr2" draw:text-style-name="P4" draw:layer="layout" svg:width="10.953cm" svg:height="7.055cm" svg:x="1.457cm" svg:y="7.269cm" presentation:class="outline" presentation:user-transformed="true">
          <draw:text-box>
            <text:list text:style-name="L2">
              <text:list-item>
                <text:p text:style-name="P3">
                  <text:span text:style-name="T2">Fusion Cloud Architecture</text:span>
                </text:p>
              </text:list-item>
              <text:list-item>
                <text:p text:style-name="P3">
                  <text:span text:style-name="T2">Fusion Cloud Product Families</text:span>
                </text:p>
              </text:list-item>
            </text:list>
          </draw:text-box>
        </draw:frame>
        <draw:frame draw:name="Google Shape;174;p26" draw:style-name="gr1" draw:text-style-name="P5" draw:layer="layout" svg:width="12.847cm" svg:height="14.207cm" svg:x="14.553cm" svg:y="1.542cm">
          <draw:image xlink:href="Pictures/10000201000002F50000035DB6E23960504CBC75.png" xlink:type="simple" xlink:show="embed" xlink:actuate="onLoad" loext:mime-type="image/png">
            <text:p/>
          </draw:image>
        </draw:frame>
        <draw:frame draw:style-name="gr2" draw:text-style-name="P6" draw:layer="layout" svg:width="2.959cm" svg:height="2.959cm" svg:x="0.089cm" svg:y="12.7cm">
          <draw:image xlink:href="Pictures/10000201000001F4000001F4708693D00A21F194.png" xlink:type="simple" xlink:show="embed" xlink:actuate="onLoad" loext:mime-type="image/png">
            <text:p/>
          </draw:image>
        </draw:frame>
        <presentation:notes draw:style-name="dp2">
          <draw:page-thumbnail draw:name="Google Shape;169;gc6f919934_0_57:notes" draw:style-name="gr3" draw:layer="layout" svg:width="19.191cm" svg:height="10.476cm" svg:x="1.2cm" svg:y="2.095cm" draw:page-number="1" presentation:class="page"/>
          <draw:frame draw:name="Google Shape;170;gc6f919934_0_57:notes" presentation:style-name="pr3" draw:text-style-name="P7" draw:layer="layout" svg:width="17.271cm" svg:height="12.572cm" svg:x="2.159cm" svg:y="13.271cm" presentation:class="notes" presentation:placeholder="true" presentation:user-transformed="true">
            <draw:text-box/>
          </draw:frame>
        </presentation:notes>
      </draw:page>
      <draw:page draw:name="RelationShip of Products &amp; Applications" draw:style-name="dp1" draw:master-page-name="TITLE_5f_AND_5f_TWO_5f_COLUMNS" presentation:presentation-page-layout-name="AL1T3">
        <draw:frame draw:name="Google Shape;179;p27" presentation:style-name="pr1" draw:text-style-name="P2" draw:layer="layout" svg:width="21.957cm" svg:height="1.734cm" svg:x="0.973cm" svg:y="3.974cm" presentation:class="title" presentation:user-transformed="true">
          <draw:text-box>
            <text:p text:style-name="P1">
              <text:span text:style-name="T1">Relationship of Products &amp; Applications</text:span>
            </text:p>
          </draw:text-box>
        </draw:frame>
        <draw:frame draw:name="Google Shape;180;p27" presentation:style-name="pr2" draw:text-style-name="P4" draw:layer="layout" svg:width="10.953cm" svg:height="7.055cm" svg:x="1.457cm" svg:y="6.317cm" presentation:class="outline" presentation:user-transformed="true">
          <draw:text-box>
            <text:list text:style-name="L2">
              <text:list-item>
                <text:p text:style-name="P3">
                  <text:span text:style-name="T2">Product(1) : Application(n)</text:span>
                </text:p>
              </text:list-item>
              <text:list-item>
                <text:p text:style-name="P3">
                  <text:span text:style-name="T2">Product(n) : Application(1)</text:span>
                </text:p>
              </text:list-item>
            </text:list>
          </draw:text-box>
        </draw:frame>
        <draw:frame draw:name="Google Shape;181;p27" draw:style-name="gr1" draw:text-style-name="P5" draw:layer="layout" svg:width="11.316cm" svg:height="9.04cm" svg:x="15.318cm" svg:y="5.71cm">
          <draw:image xlink:href="Pictures/1000020100000184000001360434C8D25878BD77.png" xlink:type="simple" xlink:show="embed" xlink:actuate="onLoad" loext:mime-type="image/png">
            <text:p/>
          </draw:image>
        </draw:frame>
        <draw:frame draw:style-name="gr4" draw:text-style-name="P6" draw:layer="layout" svg:width="2.959cm" svg:height="2.959cm" svg:x="0.254cm" svg:y="12.7cm">
          <draw:image xlink:href="Pictures/10000201000001F4000001F4708693D00A21F194.png" xlink:type="simple" xlink:show="embed" xlink:actuate="onLoad" loext:mime-type="image/png">
            <text:p/>
          </draw:image>
        </draw:frame>
        <presentation:notes draw:style-name="dp2">
          <draw:page-thumbnail draw:name="Google Shape;176;g4638ad105f_0_0:notes" draw:style-name="gr3" draw:layer="layout" svg:width="19.191cm" svg:height="10.476cm" svg:x="1.2cm" svg:y="2.095cm" draw:page-number="2" presentation:class="page"/>
          <draw:frame draw:name="Google Shape;177;g4638ad105f_0_0:notes" presentation:style-name="pr4" draw:text-style-name="P7" draw:layer="layout" svg:width="17.271cm" svg:height="12.572cm" svg:x="2.159cm" svg:y="13.271cm" presentation:class="notes" presentation:placeholder="true" presentation:user-transformed="true">
            <draw:text-box/>
          </draw:frame>
        </presentation:notes>
      </draw:page>
      <draw:page draw:name="Oracle Fusion Applications Product Families" draw:style-name="dp1" draw:master-page-name="TITLE_5f_AND_5f_TWO_5f_COLUMNS" presentation:presentation-page-layout-name="AL1T3">
        <draw:frame draw:name="Google Shape;188;p28" draw:style-name="standard" draw:layer="layout" svg:width="27.297cm" svg:height="9.798cm" svg:x="0.448cm" svg:y="5.009cm">
          <table:table>
            <table:table-column table:style-name="co1"/>
            <table:table-column table:style-name="co2"/>
            <table:table-row table:style-name="ro1" table:default-cell-style-name="ce1">
              <table:table-cell>
                <text:p text:style-name="P1">
                  <text:span text:style-name="T3">Product Families</text:span>
                </text:p>
              </table:table-cell>
              <table:table-cell>
                <text:p text:style-name="P1">
                  <text:span text:style-name="T3">Purpose</text:span>
                </text:p>
              </table:table-cell>
            </table:table-row>
            <table:table-row table:style-name="ro2" table:default-cell-style-name="ce2">
              <table:table-cell>
                <text:p text:style-name="P1">
                  <text:span text:style-name="T4">Oracle Fusion Customer Relationship Management</text:span>
                </text:p>
              </table:table-cell>
              <table:table-cell>
                <text:p text:style-name="P1">
                  <text:span text:style-name="T4">Manages Customers, Contacts, Resources etc.</text:span>
                </text:p>
              </table:table-cell>
            </table:table-row>
            <table:table-row table:style-name="ro3" table:default-cell-style-name="ce3">
              <table:table-cell>
                <text:p text:style-name="P1">
                  <text:span text:style-name="T4">Oracle Fusion Financials</text:span>
                </text:p>
              </table:table-cell>
              <table:table-cell>
                <text:p text:style-name="P1">
                  <text:span text:style-name="T4">Manages financial flows which includes ledgers, procure-to-pay flow, order-to-cash flow, subledgers, subledger accounting, tax setup etc.</text:span>
                </text:p>
              </table:table-cell>
            </table:table-row>
            <table:table-row table:style-name="ro2" table:default-cell-style-name="ce2">
              <table:table-cell>
                <text:p text:style-name="P1">
                  <text:span text:style-name="T4">Oracle Fusion Governance, Risk, and Compliance</text:span>
                </text:p>
              </table:table-cell>
              <table:table-cell>
                <text:p text:style-name="P1">
                  <text:span text:style-name="T4">Provides critical business controls to manage risk, multi-regulatory compliance and control enforcement. </text:span>
                </text:p>
              </table:table-cell>
            </table:table-row>
            <table:table-row table:style-name="ro2" table:default-cell-style-name="ce3">
              <table:table-cell>
                <text:p text:style-name="P1">
                  <text:span text:style-name="T4">Oracle Fusion Human Capital Management</text:span>
                </text:p>
              </table:table-cell>
              <table:table-cell>
                <text:p text:style-name="P1">
                  <text:span text:style-name="T4">Manages employees, their payroll, benefits, learning etc.</text:span>
                </text:p>
              </table:table-cell>
            </table:table-row>
            <table:table-row table:style-name="ro2" table:default-cell-style-name="ce2">
              <table:table-cell>
                <text:p text:style-name="P1">
                  <text:span text:style-name="T4">Oracle Fusion Procurement</text:span>
                </text:p>
              </table:table-cell>
              <table:table-cell>
                <text:p text:style-name="P1">
                  <text:span text:style-name="T4">Manages the procurement process including requisitions, purchase orders, and supplier negotiations.</text:span>
                </text:p>
              </table:table-cell>
            </table:table-row>
            <table:table-row table:style-name="ro2" table:default-cell-style-name="ce3">
              <table:table-cell>
                <text:p text:style-name="P1">
                  <text:span text:style-name="T4">Oracle Fusion Project</text:span>
                </text:p>
              </table:table-cell>
              <table:table-cell>
                <text:p text:style-name="P1">
                  <text:span text:style-name="T4">Manages projects, including how to plan, budget, forecast, collect costs, bill customers, and report performance.</text:span>
                </text:p>
              </table:table-cell>
            </table:table-row>
            <table:table-row table:style-name="ro3" table:default-cell-style-name="ce2">
              <table:table-cell>
                <text:p text:style-name="P1">
                  <text:span text:style-name="T4">Oracle Fusion Supply Chain Management</text:span>
                </text:p>
              </table:table-cell>
              <table:table-cell>
                <text:p text:style-name="P1">
                  <text:span text:style-name="T4">Integrates and automates all key supply chain processes,planning and procurement to manufacturing and fulfillment which enables companies to power information driven value chains</text:span>
                </text:p>
              </table:table-cell>
            </table:table-row>
            <table:table-row table:style-name="ro4" table:default-cell-style-name="ce3">
              <table:table-cell>
                <text:p text:style-name="P1">
                  <text:span text:style-name="T4">Oracle Fusion Setup</text:span>
                </text:p>
              </table:table-cell>
              <table:table-cell>
                <text:p text:style-name="P1">
                  <text:span text:style-name="T4">Supports the other product families.The Oracle Fusion Home page provides a Welcome dashboard with a collection of portlets and task flows for answering common questions, Oracle Fusion Applications Help etc.</text:span>
                </text:p>
              </table:table-cell>
            </table:table-row>
          </table:table>
          <draw:image xlink:href="Pictures/TablePreview1.svm" xlink:type="simple" xlink:show="embed" xlink:actuate="onLoad"/>
        </draw:frame>
        <draw:frame draw:style-name="gr5" draw:text-style-name="P6" draw:layer="layout" svg:width="2.197cm" svg:height="2.197cm" svg:x="25.803cm" svg:y="13.462cm">
          <draw:image xlink:href="Pictures/10000201000001F4000001F4708693D00A21F194.png" xlink:type="simple" xlink:show="embed" xlink:actuate="onLoad" loext:mime-type="image/png">
            <text:p/>
          </draw:image>
        </draw:frame>
        <draw:frame draw:name="Google Shape;186;p28" presentation:style-name="pr1" draw:text-style-name="P8" draw:layer="layout" svg:width="23.542cm" svg:height="1.006cm" svg:x="0.235cm" svg:y="3.566cm" presentation:class="title" presentation:user-transformed="true">
          <draw:text-box>
            <text:p text:style-name="P1">
              <text:span text:style-name="T5">Oracle Fusion Applications Product Families</text:span>
            </text:p>
          </draw:text-box>
        </draw:frame>
        <draw:custom-shape draw:name="Google Shape;187;p28"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183;g4638ad105f_0_25:notes" draw:style-name="gr3" draw:layer="layout" svg:width="19.191cm" svg:height="10.476cm" svg:x="1.2cm" svg:y="2.095cm" draw:page-number="3" presentation:class="page"/>
          <draw:frame draw:name="Google Shape;184;g4638ad105f_0_25:notes" presentation:style-name="pr5" draw:text-style-name="P7" draw:layer="layout" svg:width="17.271cm" svg:height="12.572cm" svg:x="2.159cm" svg:y="13.271cm" presentation:class="notes" presentation:placeholder="true" presentation:user-transformed="true">
            <draw:text-box/>
          </draw:frame>
        </presentation:notes>
      </draw:page>
      <draw:page draw:name="Oracle Fusion Middleware Infrastructure Components" draw:style-name="dp1" draw:master-page-name="TITLE_5f_AND_5f_TWO_5f_COLUMNS" presentation:presentation-page-layout-name="AL1T3">
        <draw:frame draw:name="Google Shape;193;p29" presentation:style-name="pr1" draw:text-style-name="P8" draw:layer="layout" svg:width="24.378cm" svg:height="1.339cm" svg:x="0.542cm" svg:y="3.769cm" presentation:class="title" presentation:user-transformed="true">
          <draw:text-box>
            <text:p text:style-name="P1">
              <text:span text:style-name="T5">Oracle Fusion Middleware Infrastructure Components</text:span>
            </text:p>
          </draw:text-box>
        </draw:frame>
        <draw:custom-shape draw:name="Google Shape;194;p29"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195;p29" draw:style-name="standard" draw:layer="layout" svg:width="26.835cm" svg:height="7.857cm" svg:x="0.775cm" svg:y="5.477cm">
          <table:table>
            <table:table-column table:style-name="co3"/>
            <table:table-column table:style-name="co4"/>
            <table:table-row table:style-name="ro5" table:default-cell-style-name="ce1">
              <table:table-cell>
                <text:p text:style-name="P1">
                  <text:span text:style-name="T3">Infrastructure Components</text:span>
                </text:p>
              </table:table-cell>
              <table:table-cell>
                <text:p text:style-name="P1">
                  <text:span text:style-name="T3">Purpose</text:span>
                </text:p>
              </table:table-cell>
            </table:table-row>
            <table:table-row table:style-name="ro6" table:default-cell-style-name="ce2">
              <table:table-cell>
                <text:p text:style-name="P1">
                  <text:span text:style-name="T4">Oracle Fusion Middleware Extensions for Applications (Applications Core)</text:span>
                </text:p>
              </table:table-cell>
              <table:table-cell>
                <text:p text:style-name="P1">
                  <text:span text:style-name="T4">Provides design time and runtime infrastructure to help standardize complex development patterns for Oracle Fusion Applications. It simplifies the development process of these patterns and provides a consistent user experience. Such as Flexfields, Trees for hierarchical relationships, data security, UI Patterns.</text:span>
                </text:p>
              </table:table-cell>
            </table:table-row>
            <table:table-row table:style-name="ro7" table:default-cell-style-name="ce3">
              <table:table-cell>
                <text:p text:style-name="P1">
                  <text:span text:style-name="T4">Oracle Enterprise Scheduler</text:span>
                </text:p>
              </table:table-cell>
              <table:table-cell>
                <text:p text:style-name="P1">
                  <text:span text:style-name="T4">Enables you to manage and schedule jobs for Oracle Fusion Applications.</text:span>
                </text:p>
              </table:table-cell>
            </table:table-row>
            <table:table-row table:style-name="ro8" table:default-cell-style-name="ce2">
              <table:table-cell>
                <text:p text:style-name="P1">
                  <text:span text:style-name="T4">Oracle Enterprise Crawl and Search Framework (ECSF)</text:span>
                </text:p>
              </table:table-cell>
              <table:table-cell>
                <text:p text:style-name="P1">
                  <text:span text:style-name="T4">Enables Oracle Fusion Applications Search for performing full-text searches securely and simultaneously against multiple logical business objects</text:span>
                </text:p>
              </table:table-cell>
            </table:table-row>
          </table:table>
          <draw:image xlink:href="Pictures/TablePreview2.svm" xlink:type="simple" xlink:show="embed" xlink:actuate="onLoad"/>
        </draw:frame>
        <draw:frame draw:style-name="gr7" draw:text-style-name="P6" draw:layer="layout" svg:width="2.197cm" svg:height="2.197cm" svg:x="25.654cm" svg:y="13.462cm">
          <draw:image xlink:href="Pictures/10000201000001F4000001F4708693D00A21F194.png" xlink:type="simple" xlink:show="embed" xlink:actuate="onLoad" loext:mime-type="image/png">
            <text:p/>
          </draw:image>
        </draw:frame>
        <presentation:notes draw:style-name="dp2">
          <draw:page-thumbnail draw:name="Google Shape;190;g46f438083a_0_1120:notes" draw:style-name="gr3" draw:layer="layout" svg:width="19.191cm" svg:height="10.476cm" svg:x="1.2cm" svg:y="2.095cm" draw:page-number="4" presentation:class="page"/>
          <draw:frame draw:name="Google Shape;191;g46f438083a_0_1120:notes" presentation:style-name="pr6" draw:text-style-name="P7" draw:layer="layout" svg:width="17.271cm" svg:height="12.572cm" svg:x="2.159cm" svg:y="13.271cm" presentation:class="notes" presentation:placeholder="true" presentation:user-transformed="true">
            <draw:text-box/>
          </draw:frame>
        </presentation:notes>
      </draw:page>
      <draw:page draw:name="Oracle Fusion Middleware Components" draw:style-name="dp1" draw:master-page-name="TITLE_5f_AND_5f_TWO_5f_COLUMNS" presentation:presentation-page-layout-name="AL1T3">
        <draw:frame draw:name="Google Shape;200;p30" presentation:style-name="pr1" draw:text-style-name="P8" draw:layer="layout" svg:width="23.542cm" svg:height="1.339cm" svg:x="0.235cm" svg:y="3.566cm" presentation:class="title" presentation:user-transformed="true">
          <draw:text-box>
            <text:p text:style-name="P1">
              <text:span text:style-name="T5">Oracle Fusion Middleware Components</text:span>
            </text:p>
          </draw:text-box>
        </draw:frame>
        <draw:custom-shape draw:name="Google Shape;201;p30"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02;p30" draw:style-name="standard" draw:layer="layout" svg:width="27.297cm" svg:height="8.57cm" svg:x="0.448cm" svg:y="5.009cm">
          <table:table>
            <table:table-column table:style-name="co5"/>
            <table:table-column table:style-name="co6"/>
            <table:table-row table:style-name="ro9" table:default-cell-style-name="ce1">
              <table:table-cell>
                <text:p text:style-name="P1">
                  <text:span text:style-name="T3">Fusion Middleware Components</text:span>
                </text:p>
              </table:table-cell>
              <table:table-cell>
                <text:p text:style-name="P1">
                  <text:span text:style-name="T3">Purpose</text:span>
                </text:p>
              </table:table-cell>
            </table:table-row>
            <table:table-row table:style-name="ro10" table:default-cell-style-name="ce2">
              <table:table-cell>
                <text:p text:style-name="P1">
                  <text:span text:style-name="T4">Oracle Application Development Framework (Oracle ADF)</text:span>
                </text:p>
              </table:table-cell>
              <table:table-cell>
                <text:p text:style-name="P1">
                  <text:span text:style-name="T4">Provides an end-to-end application framework that builds on Java Platform, Enterprise Edition (Java EE) standards and open-source technologies to simplify and accelerate implementing service-oriented applications.</text:span>
                </text:p>
              </table:table-cell>
            </table:table-row>
            <table:table-row table:style-name="ro11" table:default-cell-style-name="ce3">
              <table:table-cell>
                <text:p text:style-name="P1">
                  <text:span text:style-name="T4">Oracle Business Intelligence</text:span>
                </text:p>
              </table:table-cell>
              <table:table-cell>
                <text:p text:style-name="P1">
                  <text:span text:style-name="T4">Oracle Business Intelligence provides a complete, integrated solution of analytics and reporting for Oracle Fusion Applications.</text:span>
                </text:p>
              </table:table-cell>
            </table:table-row>
            <table:table-row table:style-name="ro12" table:default-cell-style-name="ce2">
              <table:table-cell>
                <text:p text:style-name="P1">
                  <text:span text:style-name="T4">Oracle Data Integrator</text:span>
                </text:p>
              </table:table-cell>
              <table:table-cell>
                <text:p text:style-name="P1">
                  <text:span text:style-name="T4">Extracts, transforms, and loads data for the product families.</text:span>
                </text:p>
              </table:table-cell>
            </table:table-row>
            <table:table-row table:style-name="ro12" table:default-cell-style-name="ce3">
              <table:table-cell>
                <text:p text:style-name="P1">
                  <text:span text:style-name="T4">Oracle Enterprise Content Management</text:span>
                </text:p>
              </table:table-cell>
              <table:table-cell>
                <text:p text:style-name="P1">
                  <text:span text:style-name="T4">Provides a comprehensive suite of digital content management tools</text:span>
                </text:p>
              </table:table-cell>
            </table:table-row>
            <table:table-row table:style-name="ro10" table:default-cell-style-name="ce2">
              <table:table-cell>
                <text:p text:style-name="P1">
                  <text:span text:style-name="T4">Oracle HTTP Server</text:span>
                </text:p>
              </table:table-cell>
              <table:table-cell>
                <text:p text:style-name="P1">
                  <text:span text:style-name="T4">Provides a web listener for applications and the framework for hosting static and dynamic pages and applications over the web. Based on the proven technology of the Apache HTTP Server, Oracle HTTP Server includes significant enhancements that facilitate load balancing, administration, and configuration.</text:span>
                </text:p>
              </table:table-cell>
            </table:table-row>
            <table:table-row table:style-name="ro13" table:default-cell-style-name="ce3">
              <table:table-cell>
                <text:p text:style-name="P1">
                  <text:span text:style-name="T4">Oracle Identity Management</text:span>
                </text:p>
              </table:table-cell>
              <table:table-cell>
                <text:p text:style-name="P1">
                  <text:span text:style-name="T4">Provides a shared infrastructure for all applications, enabling developers to incorporate identity management into applications, such as OIM,OAM, OID etc.</text:span>
                </text:p>
              </table:table-cell>
            </table:table-row>
          </table:table>
          <draw:image xlink:href="Pictures/TablePreview3.svm" xlink:type="simple" xlink:show="embed" xlink:actuate="onLoad"/>
        </draw:frame>
        <draw:frame draw:style-name="gr8" draw:text-style-name="P6" draw:layer="layout" svg:width="2.346cm" svg:height="2.346cm" svg:x="25.654cm" svg:y="13.404cm">
          <draw:image xlink:href="Pictures/10000201000001F4000001F4708693D00A21F194.png" xlink:type="simple" xlink:show="embed" xlink:actuate="onLoad" loext:mime-type="image/png">
            <text:p/>
          </draw:image>
        </draw:frame>
        <presentation:notes draw:style-name="dp2">
          <draw:page-thumbnail draw:name="Google Shape;197;g4638ad105f_2_9:notes" draw:style-name="gr3" draw:layer="layout" svg:width="19.191cm" svg:height="10.476cm" svg:x="1.2cm" svg:y="2.095cm" draw:page-number="5" presentation:class="page"/>
          <draw:frame draw:name="Google Shape;198;g4638ad105f_2_9:notes" presentation:style-name="pr7" draw:text-style-name="P7" draw:layer="layout" svg:width="17.271cm" svg:height="12.572cm" svg:x="2.159cm" svg:y="13.271cm" presentation:class="notes" presentation:placeholder="true" presentation:user-transformed="true">
            <draw:text-box/>
          </draw:frame>
        </presentation:notes>
      </draw:page>
      <draw:page draw:name="Oracle Fusion Middleware Components(Contd...)" draw:style-name="dp1" draw:master-page-name="TITLE_5f_AND_5f_TWO_5f_COLUMNS" presentation:presentation-page-layout-name="AL1T3">
        <draw:frame draw:name="Google Shape;207;p31" presentation:style-name="pr1" draw:text-style-name="P8" draw:layer="layout" svg:width="23.542cm" svg:height="1.339cm" svg:x="0.235cm" svg:y="3.566cm" presentation:class="title" presentation:user-transformed="true">
          <draw:text-box>
            <text:p text:style-name="P1">
              <text:span text:style-name="T5">Oracle Fusion Middleware Components(Contd...)</text:span>
            </text:p>
          </draw:text-box>
        </draw:frame>
        <draw:custom-shape draw:name="Google Shape;208;p31"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09;p31" draw:style-name="standard" draw:layer="layout" svg:width="27.297cm" svg:height="9.569cm" svg:x="0.448cm" svg:y="5.009cm">
          <table:table>
            <table:table-column table:style-name="co1"/>
            <table:table-column table:style-name="co2"/>
            <table:table-row table:style-name="ro14" table:default-cell-style-name="ce1">
              <table:table-cell>
                <text:p text:style-name="P1">
                  <text:span text:style-name="T3">Fusion Middleware Components</text:span>
                </text:p>
              </table:table-cell>
              <table:table-cell>
                <text:p text:style-name="P1">
                  <text:span text:style-name="T3">Purpose</text:span>
                </text:p>
              </table:table-cell>
            </table:table-row>
            <table:table-row table:style-name="ro15" table:default-cell-style-name="ce2">
              <table:table-cell>
                <text:p text:style-name="P1">
                  <text:span text:style-name="T4">Oracle SOA Suite</text:span>
                </text:p>
              </table:table-cell>
              <table:table-cell>
                <text:p text:style-name="P1">
                  <text:span text:style-name="T4">Oracle SOA Suite enables services to be created, managed, and orchestrated into composite applications and business processes.The Oracle Business Process Management (Oracle BPM) Suite provides an integrated environment for developing, administering, and using business applications centered around business processes. BPM Suite is layered on Oracle SOA Suite and shares common components between themselves.</text:span>
                </text:p>
              </table:table-cell>
            </table:table-row>
            <table:table-row table:style-name="ro16" table:default-cell-style-name="ce3">
              <table:table-cell>
                <text:p text:style-name="P1">
                  <text:span text:style-name="T4">Oracle Secure Enterprise Search (Oracle SES)</text:span>
                </text:p>
              </table:table-cell>
              <table:table-cell>
                <text:p text:style-name="P1">
                  <text:span text:style-name="T4">Provides a search engine for Oracle Fusion Applications Search.</text:span>
                </text:p>
              </table:table-cell>
            </table:table-row>
            <table:table-row table:style-name="ro17" table:default-cell-style-name="ce2">
              <table:table-cell>
                <text:p text:style-name="P1">
                  <text:span text:style-name="T4">Oracle WebCenter</text:span>
                </text:p>
              </table:table-cell>
              <table:table-cell>
                <text:p text:style-name="P1">
                  <text:span text:style-name="T4">Enables you to create social applications, enterprise portals, collaborative communities, and composite applications, built on a standards-based, service-oriented architecture.</text:span>
                </text:p>
              </table:table-cell>
            </table:table-row>
            <table:table-row table:style-name="ro17" table:default-cell-style-name="ce3">
              <table:table-cell>
                <text:p text:style-name="P1">
                  <text:span text:style-name="T4">Oracle WebGate</text:span>
                </text:p>
              </table:table-cell>
              <table:table-cell>
                <text:p text:style-name="P1">
                  <text:span text:style-name="T4">Acts as a communicator plug-in that accepts users requests through Oracle HTTP Server and communicates with Oracle Access Manager</text:span>
                </text:p>
              </table:table-cell>
            </table:table-row>
            <table:table-row table:style-name="ro18" table:default-cell-style-name="ce2">
              <table:table-cell>
                <text:p text:style-name="P1">
                  <text:span text:style-name="T4">Oracle WebLogic Communication Services</text:span>
                </text:p>
              </table:table-cell>
              <table:table-cell>
                <text:p text:style-name="P1">
                  <text:span text:style-name="T4">Provides click-to-dial functionality for applications primarily through contextual actions. Contextual actions provide related information and actions to users within the immediate context of the object instances upon which they act.</text:span>
                </text:p>
              </table:table-cell>
            </table:table-row>
            <table:table-row table:style-name="ro19" table:default-cell-style-name="ce3">
              <table:table-cell>
                <text:p text:style-name="P1">
                  <text:span text:style-name="T4">Oracle WebLogic Server</text:span>
                </text:p>
              </table:table-cell>
              <table:table-cell>
                <text:p text:style-name="P1">
                  <text:span text:style-name="T4">Supports the deployment of mission-critical applications in a robust, secure, highly available, and scalable environment. Oracle WebLogic Server is an ideal foundation for building applications based on service-oriented architecture (SOA)</text:span>
                </text:p>
              </table:table-cell>
            </table:table-row>
          </table:table>
          <draw:image xlink:href="Pictures/TablePreview4.svm" xlink:type="simple" xlink:show="embed" xlink:actuate="onLoad"/>
        </draw:frame>
        <draw:frame draw:style-name="gr9" draw:text-style-name="P6" draw:layer="layout" svg:width="2.032cm" svg:height="2.032cm" svg:x="0.254cm" svg:y="13.716cm">
          <draw:image xlink:href="Pictures/10000201000001F4000001F4708693D00A21F194.png" xlink:type="simple" xlink:show="embed" xlink:actuate="onLoad" loext:mime-type="image/png">
            <text:p/>
          </draw:image>
        </draw:frame>
        <presentation:notes draw:style-name="dp2">
          <draw:page-thumbnail draw:name="Google Shape;204;g4638ad105f_2_15:notes" draw:style-name="gr3" draw:layer="layout" svg:width="19.191cm" svg:height="10.476cm" svg:x="1.2cm" svg:y="2.095cm" draw:page-number="6" presentation:class="page"/>
          <draw:frame draw:name="Google Shape;205;g4638ad105f_2_15:notes" presentation:style-name="pr8" draw:text-style-name="P7" draw:layer="layout" svg:width="17.271cm" svg:height="12.572cm" svg:x="2.159cm" svg:y="13.271cm" presentation:class="notes" presentation:placeholder="true" presentation:user-transformed="true">
            <draw:text-box/>
          </draw:frame>
        </presentation:notes>
      </draw:page>
      <draw:page draw:name="Oracle Database" draw:style-name="dp1" draw:master-page-name="TITLE_5f_AND_5f_TWO_5f_COLUMNS" presentation:presentation-page-layout-name="AL1T3">
        <draw:frame draw:name="Google Shape;214;p32" presentation:style-name="pr1" draw:text-style-name="P8" draw:layer="layout" svg:width="9.023cm" svg:height="1.339cm" svg:x="0.468cm" svg:y="3.566cm" presentation:class="title" presentation:user-transformed="true">
          <draw:text-box>
            <text:p text:style-name="P1">
              <text:span text:style-name="T5">Oracle Database</text:span>
            </text:p>
          </draw:text-box>
        </draw:frame>
        <draw:custom-shape draw:name="Google Shape;215;p32"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16;p32" presentation:style-name="pr2" draw:text-style-name="P4" draw:layer="layout" svg:width="12.354cm" svg:height="6.923cm" svg:x="0.714cm" svg:y="5.527cm" presentation:class="outline" presentation:user-transformed="true">
          <draw:text-box>
            <text:list text:style-name="L3">
              <text:list-item>
                <text:p text:style-name="P3">
                  <text:span text:style-name="T6">Contains Tablespaces and schemas of</text:span>
                </text:p>
              </text:list-item>
            </text:list>
            <text:list text:style-name="L4">
              <text:list-item>
                <text:list>
                  <text:list-item>
                    <text:p text:style-name="P3">
                      <text:span text:style-name="T6">Oracle Fusion Applications</text:span>
                    </text:p>
                  </text:list-item>
                  <text:list-item>
                    <text:p text:style-name="P3">
                      <text:span text:style-name="T6">Oracle Fusion Middleware</text:span>
                    </text:p>
                  </text:list-item>
                </text:list>
              </text:list-item>
              <text:list-item>
                <text:p text:style-name="P3">
                  <text:span text:style-name="T6">Restricts Data Access on DBAs and privileged users </text:span>
                </text:p>
              </text:list-item>
              <text:list-item>
                <text:p text:style-name="P3">
                  <text:span text:style-name="T6">Protects Sensitive Data through</text:span>
                </text:p>
                <text:list>
                  <text:list-item>
                    <text:p text:style-name="P3">
                      <text:span text:style-name="T6">Oracle Database Vault (ODV)</text:span>
                    </text:p>
                  </text:list-item>
                  <text:list-item>
                    <text:p text:style-name="P3">
                      <text:span text:style-name="T6">Transparent Data Encryption (TDE)</text:span>
                    </text:p>
                  </text:list-item>
                </text:list>
              </text:list-item>
            </text:list>
            <text:p text:style-name="P10">
              <text:span text:style-name="T2"/>
            </text:p>
            <text:p text:style-name="P11">
              <text:span text:style-name="T2"/>
            </text:p>
          </draw:text-box>
        </draw:frame>
        <draw:frame draw:name="Google Shape;217;p32" draw:style-name="gr1" draw:text-style-name="P5" draw:layer="layout" svg:width="14.025cm" svg:height="2.632cm" svg:x="13.209cm" svg:y="6.986cm">
          <draw:image xlink:href="Pictures/100002010000023A0000006B4F77CE6A50215498.png" xlink:type="simple" xlink:show="embed" xlink:actuate="onLoad" loext:mime-type="image/png">
            <text:p/>
          </draw:image>
        </draw:frame>
        <draw:frame draw:style-name="gr10" draw:text-style-name="P6" draw:layer="layout" svg:width="2.959cm" svg:height="2.959cm" svg:x="25.041cm" svg:y="12.791cm">
          <draw:image xlink:href="Pictures/10000201000001F4000001F4708693D00A21F194.png" xlink:type="simple" xlink:show="embed" xlink:actuate="onLoad" loext:mime-type="image/png">
            <text:p/>
          </draw:image>
        </draw:frame>
        <presentation:notes draw:style-name="dp2">
          <draw:page-thumbnail draw:name="Google Shape;211;g4638ad105f_2_68:notes" draw:style-name="gr3" draw:layer="layout" svg:width="19.191cm" svg:height="10.476cm" svg:x="1.2cm" svg:y="2.095cm" draw:page-number="7" presentation:class="page"/>
          <draw:frame draw:name="Google Shape;212;g4638ad105f_2_68:notes" presentation:style-name="pr9" draw:text-style-name="P7" draw:layer="layout" svg:width="17.271cm" svg:height="12.572cm" svg:x="2.159cm" svg:y="13.271cm" presentation:class="notes" presentation:placeholder="true" presentation:user-transformed="true">
            <draw:text-box/>
          </draw:frame>
        </presentation:notes>
      </draw:page>
      <draw:page draw:name="Infrastructure Control" draw:style-name="dp1" draw:master-page-name="TITLE_5f_AND_5f_TWO_5f_COLUMNS" presentation:presentation-page-layout-name="AL1T3">
        <draw:frame draw:name="Google Shape;222;p33" presentation:style-name="pr1" draw:text-style-name="P8" draw:layer="layout" svg:width="10.006cm" svg:height="1.339cm" svg:x="0.235cm" svg:y="3.566cm" presentation:class="title" presentation:user-transformed="true">
          <draw:text-box>
            <text:p text:style-name="P1">
              <text:span text:style-name="T5">Infrastructure Control</text:span>
            </text:p>
          </draw:text-box>
        </draw:frame>
        <draw:custom-shape draw:name="Google Shape;223;p33" draw:style-name="gr6" draw:text-style-name="P9" draw:layer="layout" svg:width="7.212cm" svg:height="9.185cm" svg:x="19.656cm" svg:y="5.44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24;p33" draw:style-name="standard" draw:layer="layout" svg:width="27.297cm" svg:height="7.129cm" svg:x="0.448cm" svg:y="5.243cm">
          <table:table>
            <table:table-column table:style-name="co1"/>
            <table:table-column table:style-name="co2"/>
            <table:table-row table:style-name="ro14" table:default-cell-style-name="ce1">
              <table:table-cell>
                <text:p text:style-name="P1">
                  <text:span text:style-name="T3">Infrastructure Control Components</text:span>
                </text:p>
              </table:table-cell>
              <table:table-cell>
                <text:p text:style-name="P1">
                  <text:span text:style-name="T3">Purpose</text:span>
                </text:p>
              </table:table-cell>
            </table:table-row>
            <table:table-row table:style-name="ro15" table:default-cell-style-name="ce2">
              <table:table-cell>
                <text:p text:style-name="P1">
                  <text:span text:style-name="T4">Oracle Enterprise Manager Fusion Applications Control</text:span>
                </text:p>
              </table:table-cell>
              <table:table-cell>
                <text:p text:style-name="P1">
                  <text:span text:style-name="T4">Oracle Enterprise Manager Fusion Applications Control (Fusion Applications Control) enables you to manage a single product family in an Oracle WebLogic Server domain for the Oracle Fusion Applications environment, including the products, applications, and Oracle Fusion Middleware components. As a part of management, you can monitor the runtime performance metrics for the various Oracle Fusion Applications and Oracle Fusion Middleware components</text:span>
                </text:p>
              </table:table-cell>
            </table:table-row>
            <table:table-row table:style-name="ro15" table:default-cell-style-name="ce3">
              <table:table-cell>
                <text:p text:style-name="P1">
                  <text:span text:style-name="T4">Oracle Enterprise Manager Cloud Control</text:span>
                </text:p>
              </table:table-cell>
              <table:table-cell>
                <text:p text:style-name="P1">
                  <text:span text:style-name="T4">Oracle Enterprise Manager Cloud Control (Cloud Control) enables you to monitor and manage the complete IT infrastructure for Oracle Fusion Applications from a single console. You can monitor all the product families, Oracle Fusion Middleware components, and the Oracle Database. For example, you can monitor all the Oracle WebLogic Server domains for all the product families from one console.</text:span>
                </text:p>
              </table:table-cell>
            </table:table-row>
            <table:table-row table:style-name="ro20" table:default-cell-style-name="ce2">
              <table:table-cell>
                <text:p text:style-name="P1">
                  <text:span text:style-name="T4">Oracle Enterprise Manager Database Control</text:span>
                </text:p>
              </table:table-cell>
              <table:table-cell>
                <text:p text:style-name="P1">
                  <text:span text:style-name="T4">Oracle Enterprise Manager Database Control (Database Control) enables you to manage the Oracle Database.</text:span>
                </text:p>
                <text:p text:style-name="P1">
                  <text:span text:style-name="T4">Using Database Control, you can perform administrative tasks such as creating schema objects (tables, views, indexes, and so on), managing user security, managing database memory and storage, backing up and recovering your database, and importing and exporting data. You can also view performance and status information about your database.</text:span>
                </text:p>
                <text:p text:style-name="P1">
                  <text:span text:style-name="T4"/>
                </text:p>
              </table:table-cell>
            </table:table-row>
          </table:table>
          <draw:image xlink:href="Pictures/TablePreview5.svm" xlink:type="simple" xlink:show="embed" xlink:actuate="onLoad"/>
        </draw:frame>
        <draw:frame draw:style-name="gr11" draw:text-style-name="P6" draw:layer="layout" svg:width="2.959cm" svg:height="2.959cm" svg:x="24.892cm" svg:y="12.791cm">
          <draw:image xlink:href="Pictures/10000201000001F4000001F4708693D00A21F194.png" xlink:type="simple" xlink:show="embed" xlink:actuate="onLoad" loext:mime-type="image/png">
            <text:p/>
          </draw:image>
        </draw:frame>
        <presentation:notes draw:style-name="dp2">
          <draw:page-thumbnail draw:name="Google Shape;219;g4638ad105f_2_74:notes" draw:style-name="gr3" draw:layer="layout" svg:width="19.191cm" svg:height="10.476cm" svg:x="1.2cm" svg:y="2.095cm" draw:page-number="8" presentation:class="page"/>
          <draw:frame draw:name="Google Shape;220;g4638ad105f_2_74:notes" presentation:style-name="pr10" draw:text-style-name="P7" draw:layer="layout" svg:width="17.271cm" svg:height="12.572cm" svg:x="2.159cm" svg:y="13.271cm" presentation:class="notes" presentation:placeholder="true" presentation:user-transformed="true">
            <draw:text-box/>
          </draw:frame>
        </presentation:notes>
      </draw:page>
      <draw:page draw:name="Weblogic Domain for Fusion Financials" draw:style-name="dp1" draw:master-page-name="TITLE_5f_AND_5f_TWO_5f_COLUMNS" presentation:presentation-page-layout-name="AL1T3">
        <draw:frame draw:name="Google Shape;229;p34" presentation:style-name="pr1" draw:text-style-name="P2" draw:layer="layout" svg:width="21.168cm" svg:height="1.638cm" svg:x="0.868cm" svg:y="3.948cm" presentation:class="title" presentation:user-transformed="true">
          <draw:text-box>
            <text:p text:style-name="P1">
              <text:span text:style-name="T1">Weblogic Domain for Fusion Financials</text:span>
            </text:p>
          </draw:text-box>
        </draw:frame>
        <draw:frame draw:name="Google Shape;230;p34" draw:style-name="gr12" draw:text-style-name="P5" draw:layer="layout" svg:width="14.649cm" svg:height="8.851cm" svg:x="13.165cm" svg:y="5.641cm">
          <draw:image xlink:href="Pictures/10000201000002FB000001CDB0D1F0AEA6D33250.png" xlink:type="simple" xlink:show="embed" xlink:actuate="onLoad" loext:mime-type="image/png">
            <text:p/>
          </draw:image>
        </draw:frame>
        <draw:frame draw:name="Google Shape;231;p34" presentation:style-name="pr2" draw:text-style-name="P4" draw:layer="layout" svg:width="12.093cm" svg:height="5.213cm" svg:x="1.071cm" svg:y="7.075cm" presentation:class="outline" presentation:user-transformed="true">
          <draw:text-box>
            <text:list text:style-name="L3">
              <text:list-item>
                <text:p text:style-name="P3">
                  <text:span text:style-name="T6">One Admin Server &amp; Eight Managed Servers</text:span>
                </text:p>
              </text:list-item>
              <text:list-item>
                <text:p text:style-name="P3">
                  <text:span text:style-name="T6">Fusion Applications Control to control product family</text:span>
                </text:p>
              </text:list-item>
              <text:list-item>
                <text:p text:style-name="P3">
                  <text:span text:style-name="T6">Applications are basically Java EE Applications</text:span>
                </text:p>
              </text:list-item>
              <text:list-item>
                <text:p text:style-name="P3">
                  <text:span text:style-name="T6">Each Applications are deployed to a Managed Server</text:span>
                </text:p>
              </text:list-item>
              <text:list-item>
                <text:p text:style-name="P3">
                  <text:span text:style-name="T6">Cluster for Enterprise Scheduler Service</text:span>
                </text:p>
              </text:list-item>
              <text:list-item>
                <text:p text:style-name="P3">
                  <text:span text:style-name="T6">Cluster for SOA Composites</text:span>
                </text:p>
              </text:list-item>
              <text:list-item>
                <text:p text:style-name="P3">
                  <text:span text:style-name="T6">Scale by adding servers to a cluster</text:span>
                </text:p>
              </text:list-item>
              <text:list-item>
                <text:p text:style-name="P3">
                  <text:span text:style-name="T6">Pre-defined Domains for the Product Families</text:span>
                </text:p>
              </text:list-item>
            </text:list>
            <text:p text:style-name="P12">
              <text:span text:style-name="T2"/>
            </text:p>
          </draw:text-box>
        </draw:frame>
        <draw:frame draw:style-name="gr13" draw:text-style-name="P6" draw:layer="layout" svg:width="2.542cm" svg:height="2.542cm" svg:x="25.272cm" svg:y="13.208cm">
          <draw:image xlink:href="Pictures/10000201000001F4000001F4708693D00A21F194.png" xlink:type="simple" xlink:show="embed" xlink:actuate="onLoad" loext:mime-type="image/png">
            <text:p/>
          </draw:image>
        </draw:frame>
        <presentation:notes draw:style-name="dp2">
          <draw:page-thumbnail draw:name="Google Shape;226;g46f438083a_0_817:notes" draw:style-name="gr3" draw:layer="layout" svg:width="19.191cm" svg:height="10.476cm" svg:x="1.2cm" svg:y="2.095cm" draw:page-number="9" presentation:class="page"/>
          <draw:frame draw:name="Google Shape;227;g46f438083a_0_817:notes" presentation:style-name="pr11" draw:text-style-name="P7" draw:layer="layout" svg:width="17.271cm" svg:height="12.572cm" svg:x="2.159cm" svg:y="13.271cm" presentation:class="notes" presentation:placeholder="true" presentation:user-transformed="true">
            <draw:text-box/>
          </draw:frame>
        </presentation:notes>
      </draw:page>
      <draw:page draw:name="Weblogic Domain for Multiple Product Families" draw:style-name="dp1" draw:master-page-name="TITLE_5f_AND_5f_TWO_5f_COLUMNS" presentation:presentation-page-layout-name="AL1T3">
        <draw:frame draw:name="Google Shape;236;p35" presentation:style-name="pr1" draw:text-style-name="P2" draw:layer="layout" svg:width="24.13cm" svg:height="1.672cm" svg:x="-0.254cm" svg:y="3.751cm" presentation:class="title" presentation:user-transformed="true">
          <draw:text-box>
            <text:p text:style-name="P13">
              <text:span text:style-name="T1">Weblogic Domain for Multiple Product Families</text:span>
            </text:p>
          </draw:text-box>
        </draw:frame>
        <draw:frame draw:name="Google Shape;237;p35" presentation:style-name="pr2" draw:text-style-name="P4" draw:layer="layout" svg:width="14.588cm" svg:height="5.213cm" svg:x="1.071cm" svg:y="7.075cm" presentation:class="outline" presentation:user-transformed="true">
          <draw:text-box>
            <text:list text:style-name="L3">
              <text:list-item>
                <text:p text:style-name="P3">
                  <text:span text:style-name="T6">Configuration of multiple Product families</text:span>
                </text:p>
              </text:list-item>
              <text:list-item>
                <text:p text:style-name="P3">
                  <text:span text:style-name="T6">One Domain for each Product Family</text:span>
                </text:p>
              </text:list-item>
              <text:list-item>
                <text:p text:style-name="P3">
                  <text:span text:style-name="T6">Each Domain has</text:span>
                </text:p>
              </text:list-item>
            </text:list>
            <text:list text:style-name="L4">
              <text:list-item>
                <text:list>
                  <text:list-item>
                    <text:p text:style-name="P3">
                      <text:span text:style-name="T6">One Administrator Server</text:span>
                    </text:p>
                  </text:list-item>
                  <text:list-item>
                    <text:p text:style-name="P3">
                      <text:span text:style-name="T6">Multiple Managed Servers</text:span>
                    </text:p>
                  </text:list-item>
                  <text:list-item>
                    <text:p text:style-name="P3">
                      <text:span text:style-name="T6">Fusion Applications Control</text:span>
                    </text:p>
                  </text:list-item>
                </text:list>
              </text:list-item>
              <text:list-item>
                <text:p text:style-name="P3">
                  <text:span text:style-name="T6">Common Domain for Oracle Fusion Setup product family</text:span>
                </text:p>
              </text:list-item>
            </text:list>
            <text:p text:style-name="P12">
              <text:span text:style-name="T2"/>
            </text:p>
          </draw:text-box>
        </draw:frame>
        <draw:frame draw:name="Google Shape;238;p35" draw:style-name="gr12" draw:text-style-name="P5" draw:layer="layout" svg:width="10.836cm" svg:height="10.167cm" svg:x="16.316cm" svg:y="5.423cm">
          <draw:image xlink:href="Pictures/10000201000002A80000027E8E38FF02741E0346.png" xlink:type="simple" xlink:show="embed" xlink:actuate="onLoad" loext:mime-type="image/png">
            <text:p/>
          </draw:image>
        </draw:frame>
        <draw:frame draw:style-name="gr14" draw:text-style-name="P6" draw:layer="layout" svg:width="2.959cm" svg:height="2.959cm" svg:x="0.255cm" svg:y="12.701cm">
          <draw:image xlink:href="Pictures/10000201000001F4000001F4708693D00A21F194.png" xlink:type="simple" xlink:show="embed" xlink:actuate="onLoad" loext:mime-type="image/png">
            <text:p/>
          </draw:image>
        </draw:frame>
        <presentation:notes draw:style-name="dp2">
          <draw:page-thumbnail draw:name="Google Shape;233;g4638ad105f_2_101:notes" draw:style-name="gr3" draw:layer="layout" svg:width="19.191cm" svg:height="10.476cm" svg:x="1.2cm" svg:y="2.095cm" draw:page-number="10" presentation:class="page"/>
          <draw:frame draw:name="Google Shape;234;g4638ad105f_2_101:notes" presentation:style-name="pr12" draw:text-style-name="P7" draw:layer="layout" svg:width="17.271cm" svg:height="12.572cm" svg:x="2.159cm" svg:y="13.271cm" presentation:class="notes" presentation:placeholder="true" presentation:user-transformed="true">
            <draw:text-box/>
          </draw:frame>
        </presentation:notes>
      </draw:page>
      <draw:page draw:name="Fusion Cloud Directories" draw:style-name="dp1" draw:master-page-name="TITLE_5f_AND_5f_TWO_5f_COLUMNS" presentation:presentation-page-layout-name="AL1T3">
        <draw:frame draw:name="Google Shape;243;p36" presentation:style-name="pr1" draw:text-style-name="P8" draw:layer="layout" svg:width="14.107cm" svg:height="1.523cm" svg:x="0.545cm" svg:y="3.62cm" presentation:class="title" presentation:user-transformed="true">
          <draw:text-box>
            <text:p text:style-name="P1">
              <text:span text:style-name="T1">Fusion Cloud Directories</text:span>
            </text:p>
          </draw:text-box>
        </draw:frame>
        <draw:frame draw:name="Google Shape;244;p36" draw:style-name="gr12" draw:text-style-name="P5" draw:layer="layout" svg:width="10.906cm" svg:height="12.052cm" svg:x="16.807cm" svg:y="2.95cm">
          <draw:image xlink:href="Pictures/10000201000002A3000002EA81D1B4167F852A35.png" xlink:type="simple" xlink:show="embed" xlink:actuate="onLoad" loext:mime-type="image/png">
            <text:p/>
          </draw:image>
        </draw:frame>
        <draw:frame draw:name="Google Shape;245;p36" draw:style-name="standard" draw:layer="layout" svg:width="16.012cm" svg:height="7.853cm" svg:x="0.561cm" svg:y="5.302cm">
          <table:table>
            <table:table-column table:style-name="co7"/>
            <table:table-column table:style-name="co8"/>
            <table:table-column table:style-name="co9"/>
            <table:table-row table:style-name="ro21" table:default-cell-style-name="ce1">
              <table:table-cell>
                <text:p text:style-name="P1">
                  <text:span text:style-name="T3">Directory</text:span>
                </text:p>
              </table:table-cell>
              <table:table-cell>
                <text:p text:style-name="P1">
                  <text:span text:style-name="T3">Purpose</text:span>
                </text:p>
              </table:table-cell>
              <table:table-cell>
                <text:p text:style-name="P1">
                  <text:span text:style-name="T3">Directory Home</text:span>
                </text:p>
              </table:table-cell>
            </table:table-row>
            <table:table-row table:style-name="ro22" table:default-cell-style-name="ce2">
              <table:table-cell>
                <text:p text:style-name="P1">
                  <text:span text:style-name="T4">Application Base</text:span>
                </text:p>
              </table:table-cell>
              <table:table-cell>
                <text:p text:style-name="P1">
                  <text:span text:style-name="T4">This directory is the top-level directory for the Oracle Fusion Applications binaries</text:span>
                </text:p>
              </table:table-cell>
              <table:table-cell>
                <text:p text:style-name="P10">
                  <text:span text:style-name="T4">APPLICATIONS_BASE</text:span>
                </text:p>
              </table:table-cell>
            </table:table-row>
            <table:table-row table:style-name="ro23" table:default-cell-style-name="ce3">
              <table:table-cell>
                <text:p text:style-name="P1">
                  <text:span text:style-name="T4">Oracle Database client home</text:span>
                </text:p>
              </table:table-cell>
              <table:table-cell>
                <text:p text:style-name="P1">
                  <text:span text:style-name="T4">This directory provides a container for the Oracle Database client software files.</text:span>
                </text:p>
              </table:table-cell>
              <table:table-cell>
                <text:p text:style-name="P1">
                  <text:span text:style-name="T4">DBCLIENT_ORACLE_HOME</text:span>
                </text:p>
                <text:p text:style-name="P1">
                  <text:span text:style-name="T4"/>
                </text:p>
              </table:table-cell>
            </table:table-row>
            <table:table-row table:style-name="ro24" table:default-cell-style-name="ce2">
              <table:table-cell>
                <text:p text:style-name="P1">
                  <text:span text:style-name="T4">Middleware home</text:span>
                </text:p>
              </table:table-cell>
              <table:table-cell>
                <text:p text:style-name="P1">
                  <text:span text:style-name="T4">This directory provides a container for the Oracle WebLogic Server home, an Oracle Common home, and one or more Oracle homes for components.</text:span>
                </text:p>
              </table:table-cell>
              <table:table-cell>
                <text:p text:style-name="P10">
                  <text:span text:style-name="T4">FA_MW_HOME</text:span>
                </text:p>
                <text:p text:style-name="P10">
                  <text:span text:style-name="T4">WT_MW_HOME</text:span>
                </text:p>
              </table:table-cell>
            </table:table-row>
            <table:table-row table:style-name="ro25" table:default-cell-style-name="ce2">
              <table:table-cell>
                <text:p text:style-name="P1">
                  <text:span text:style-name="T4">Oracle Common home</text:span>
                </text:p>
              </table:table-cell>
              <table:table-cell>
                <text:p text:style-name="P1">
                  <text:span text:style-name="T4">This directory contains the binary and library files required for Fusion Applications Control, test to production, and Java Required Files (JRF).JRF includes ADF Libraries, OPSS, MDS etc.</text:span>
                </text:p>
              </table:table-cell>
              <table:table-cell>
                <text:p text:style-name="P10">
                  <text:span text:style-name="T4">ORACLE_COMMON_HOME</text:span>
                </text:p>
                <text:p text:style-name="P10">
                  <text:span text:style-name="T4"/>
                </text:p>
              </table:table-cell>
            </table:table-row>
          </table:table>
          <draw:image xlink:href="Pictures/TablePreview6.svm" xlink:type="simple" xlink:show="embed" xlink:actuate="onLoad"/>
        </draw:frame>
        <draw:frame draw:style-name="gr15" draw:text-style-name="P6" draw:layer="layout" svg:width="2.959cm" svg:height="2.959cm" svg:x="24.892cm" svg:y="12.791cm">
          <draw:image xlink:href="Pictures/10000201000001F4000001F4708693D00A21F194.png" xlink:type="simple" xlink:show="embed" xlink:actuate="onLoad" loext:mime-type="image/png">
            <text:p/>
          </draw:image>
        </draw:frame>
        <presentation:notes draw:style-name="dp2">
          <draw:page-thumbnail draw:name="Google Shape;240;g4638ad105f_2_108:notes" draw:style-name="gr3" draw:layer="layout" svg:width="19.191cm" svg:height="10.476cm" svg:x="1.2cm" svg:y="2.095cm" draw:page-number="11" presentation:class="page"/>
          <draw:frame draw:name="Google Shape;241;g4638ad105f_2_108:notes" presentation:style-name="pr13" draw:text-style-name="P7" draw:layer="layout" svg:width="17.271cm" svg:height="12.572cm" svg:x="2.159cm" svg:y="13.271cm" presentation:class="notes" presentation:placeholder="true" presentation:user-transformed="true">
            <draw:text-box/>
          </draw:frame>
        </presentation:notes>
      </draw:page>
      <draw:page draw:name="Fusion Cloud Directories(Contd..)_clipboard0" draw:style-name="dp1" draw:master-page-name="TITLE_5f_AND_5f_TWO_5f_COLUMNS" presentation:presentation-page-layout-name="AL1T3">
        <draw:frame draw:name="Google Shape;250;p37" presentation:style-name="pr1" draw:text-style-name="P2" draw:layer="layout" svg:width="19.614cm" svg:height="1.523cm" svg:x="0cm" svg:y="3.796cm" presentation:class="title" presentation:user-transformed="true">
          <draw:text-box>
            <text:p text:style-name="P1">
              <text:span text:style-name="T1">Fusion Cloud Directories(Contd..)</text:span>
            </text:p>
          </draw:text-box>
        </draw:frame>
        <draw:frame draw:name="Google Shape;251;p37" draw:style-name="gr12" draw:text-style-name="P5" draw:layer="layout" svg:width="10.789cm" svg:height="11.923cm" svg:x="17.138cm" svg:y="3.079cm">
          <draw:image xlink:href="Pictures/10000201000002A3000002EA81D1B4167F852A35.png" xlink:type="simple" xlink:show="embed" xlink:actuate="onLoad" loext:mime-type="image/png">
            <text:p/>
          </draw:image>
        </draw:frame>
        <draw:frame draw:name="Google Shape;252;p37" draw:style-name="standard" draw:layer="layout" svg:width="15.879cm" svg:height="8.031cm" svg:x="0.517cm" svg:y="5.773cm">
          <table:table>
            <table:table-column table:style-name="co10"/>
            <table:table-column table:style-name="co11"/>
            <table:table-column table:style-name="co12"/>
            <table:table-row table:style-name="ro26" table:default-cell-style-name="ce1">
              <table:table-cell>
                <text:p text:style-name="P1">
                  <text:span text:style-name="T3">Directory</text:span>
                </text:p>
              </table:table-cell>
              <table:table-cell>
                <text:p text:style-name="P1">
                  <text:span text:style-name="T3">Purpose</text:span>
                </text:p>
              </table:table-cell>
              <table:table-cell>
                <text:p text:style-name="P1">
                  <text:span text:style-name="T3">Directory Home</text:span>
                </text:p>
              </table:table-cell>
            </table:table-row>
            <table:table-row table:style-name="ro27" table:default-cell-style-name="ce3">
              <table:table-cell>
                <text:p text:style-name="P1">
                  <text:span text:style-name="T4">Oracle WebLogic Server home</text:span>
                </text:p>
              </table:table-cell>
              <table:table-cell>
                <text:p text:style-name="P1">
                  <text:span text:style-name="T4">This directory contains the binary and library files required for Fusion Applications Control, test to production, and Java Required Files (JRF)</text:span>
                </text:p>
              </table:table-cell>
              <table:table-cell>
                <text:p text:style-name="P10">
                  <text:span text:style-name="T4">WL_HOME</text:span>
                </text:p>
                <text:p text:style-name="P1">
                  <text:span text:style-name="T4"/>
                </text:p>
                <text:p text:style-name="P1">
                  <text:span text:style-name="T4"/>
                </text:p>
              </table:table-cell>
            </table:table-row>
            <table:table-row table:style-name="ro28" table:default-cell-style-name="ce2">
              <table:table-cell>
                <text:p text:style-name="P1">
                  <text:span text:style-name="T4">Oracle home</text:span>
                </text:p>
              </table:table-cell>
              <table:table-cell>
                <text:p text:style-name="P1">
                  <text:span text:style-name="T4">
                    This directory contains installed files necessary to host a specific component or software suite. For example SOA Oracle Home, Fusion Applications Oracle Home,Applications Core Oracle Home, WebCenter Oracle Home,Webgate Oracle Home, Web Tier Oracle Home 
                    <text:s/>
                    etc.
                  </text:span>
                </text:p>
              </table:table-cell>
              <table:table-cell>
                <text:p text:style-name="P10">
                  <text:span text:style-name="T4">ATGPF_ORACLE_HOME</text:span>
                  <text:span text:style-name="T4">
                    <text:line-break/>
                  </text:span>
                  <text:span text:style-name="T4">FA_ORACLE_HOME</text:span>
                  <text:span text:style-name="T4">
                    <text:line-break/>
                  </text:span>
                  <text:span text:style-name="T4">JROCKIT_ORACLE_HOME</text:span>
                  <text:span text:style-name="T4">
                    <text:line-break/>
                  </text:span>
                  <text:span text:style-name="T4">SOA_ORACLE_HOME</text:span>
                  <text:span text:style-name="T4">
                    <text:line-break/>
                  </text:span>
                  <text:span text:style-name="T4">WC_ORACLE_HOME</text:span>
                  <text:span text:style-name="T4">
                    <text:line-break/>
                  </text:span>
                  <text:span text:style-name="T4">WG_ORACLE_HOME</text:span>
                  <text:span text:style-name="T4">
                    <text:line-break/>
                  </text:span>
                  <text:span text:style-name="T4">WT_ORACLE_HOME</text:span>
                </text:p>
              </table:table-cell>
            </table:table-row>
          </table:table>
          <draw:image xlink:href="Pictures/TablePreview7.svm" xlink:type="simple" xlink:show="embed" xlink:actuate="onLoad"/>
        </draw:frame>
        <draw:frame draw:style-name="gr16" draw:text-style-name="P6" draw:layer="layout" svg:width="1.856cm" svg:height="1.856cm" svg:x="0.255cm" svg:y="13.804cm">
          <draw:image xlink:href="Pictures/10000201000001F4000001F4708693D00A21F194.png" xlink:type="simple" xlink:show="embed" xlink:actuate="onLoad" loext:mime-type="image/png">
            <text:p/>
          </draw:image>
        </draw:frame>
        <presentation:notes draw:style-name="dp2">
          <draw:page-thumbnail draw:name="Google Shape;247;g4638ad105f_2_148:notes" draw:style-name="gr3" draw:layer="layout" svg:width="19.191cm" svg:height="10.476cm" svg:x="1.2cm" svg:y="2.095cm" draw:page-number="12" presentation:class="page"/>
          <draw:frame draw:name="Google Shape;248;g4638ad105f_2_148:notes" presentation:style-name="pr14" draw:text-style-name="P7" draw:layer="layout" svg:width="17.271cm" svg:height="12.572cm" svg:x="2.159cm" svg:y="13.271cm" presentation:class="notes" presentation:placeholder="true" presentation:user-transformed="true">
            <draw:text-box/>
          </draw:frame>
        </presentation:notes>
      </draw:page>
      <draw:page draw:name="Fusion Cloud Directories(Contd..)" draw:style-name="dp1" draw:master-page-name="TITLE_5f_AND_5f_TWO_5f_COLUMNS" presentation:presentation-page-layout-name="AL1T3">
        <draw:frame draw:name="Google Shape;257;p38" presentation:style-name="pr1" draw:text-style-name="P8" draw:layer="layout" svg:width="17.607cm" svg:height="1.523cm" svg:x="0.313cm" svg:y="3.62cm" presentation:class="title" presentation:user-transformed="true">
          <draw:text-box>
            <text:p text:style-name="P1">
              <text:span text:style-name="T1">Fusion Cloud Directories(Contd..)</text:span>
            </text:p>
          </draw:text-box>
        </draw:frame>
        <draw:frame draw:name="Google Shape;258;p38" draw:style-name="gr12" draw:text-style-name="P5" draw:layer="layout" svg:width="10.393cm" svg:height="7.717cm" svg:x="16.966cm" svg:y="5.873cm">
          <draw:image xlink:href="Pictures/100002010000023B000001A8239C099B8759C26C.png" xlink:type="simple" xlink:show="embed" xlink:actuate="onLoad" loext:mime-type="image/png">
            <text:p/>
          </draw:image>
        </draw:frame>
        <draw:frame draw:name="Google Shape;259;p38" draw:style-name="standard" draw:layer="layout" svg:width="15.938cm" svg:height="7.67cm" svg:x="0.589cm" svg:y="5.814cm">
          <table:table>
            <table:table-column table:style-name="co13"/>
            <table:table-column table:style-name="co14"/>
            <table:table-column table:style-name="co15"/>
            <table:table-row table:style-name="ro21" table:default-cell-style-name="ce1">
              <table:table-cell>
                <text:p text:style-name="P1">
                  <text:span text:style-name="T3">Directory</text:span>
                </text:p>
              </table:table-cell>
              <table:table-cell>
                <text:p text:style-name="P1">
                  <text:span text:style-name="T3">Purpose</text:span>
                </text:p>
              </table:table-cell>
              <table:table-cell>
                <text:p text:style-name="P1">
                  <text:span text:style-name="T3">Directory Name</text:span>
                </text:p>
              </table:table-cell>
            </table:table-row>
            <table:table-row table:style-name="ro29" table:default-cell-style-name="ce2">
              <table:table-cell>
                <text:p text:style-name="P1">
                  <text:span text:style-name="T4">Application configuration</text:span>
                </text:p>
              </table:table-cell>
              <table:table-cell>
                <text:p text:style-name="P1">
                  <text:span text:style-name="T4">This directory is the top-level directory for the Oracle Fusion Applications configuration files</text:span>
                </text:p>
              </table:table-cell>
              <table:table-cell>
                <text:p text:style-name="P10">
                  <text:span text:style-name="T4">APPLICATIONS_CONFIG</text:span>
                </text:p>
                <text:p text:style-name="P1">
                  <text:span text:style-name="T4"/>
                </text:p>
              </table:table-cell>
            </table:table-row>
            <table:table-row table:style-name="ro24" table:default-cell-style-name="ce3">
              <table:table-cell>
                <text:p text:style-name="P1">
                  <text:span text:style-name="T4">Oracle Business Intelligence configuration home</text:span>
                </text:p>
              </table:table-cell>
              <table:table-cell>
                <text:p text:style-name="P1">
                  <text:span text:style-name="T4">This directory contains the configuration files for the Oracle Business Intelligence installation.</text:span>
                </text:p>
              </table:table-cell>
              <table:table-cell>
                <text:p text:style-name="P1">
                  <text:span text:style-name="T4">BI_CONFIG_HOME</text:span>
                </text:p>
                <text:p text:style-name="P1">
                  <text:span text:style-name="T4"/>
                </text:p>
              </table:table-cell>
            </table:table-row>
            <table:table-row table:style-name="ro30" table:default-cell-style-name="ce2">
              <table:table-cell>
                <text:p text:style-name="P1">
                  <text:span text:style-name="T4">Oracle Web Tier configuration home</text:span>
                </text:p>
              </table:table-cell>
              <table:table-cell>
                <text:p text:style-name="P1">
                  <text:span text:style-name="T4">This directory contains the configuration files for the Oracle Web Tier installation.</text:span>
                </text:p>
              </table:table-cell>
              <table:table-cell>
                <text:p text:style-name="P10">
                  <text:span text:style-name="T4">WT_CONFIG_HOME</text:span>
                </text:p>
                <text:p text:style-name="P1">
                  <text:span text:style-name="T4"/>
                </text:p>
              </table:table-cell>
            </table:table-row>
            <table:table-row table:style-name="ro30" table:default-cell-style-name="ce3">
              <table:table-cell>
                <text:p text:style-name="P1">
                  <text:span text:style-name="T4">Oracle WebLogic Server domain home</text:span>
                </text:p>
              </table:table-cell>
              <table:table-cell>
                <text:p text:style-name="P1">
                  <text:span text:style-name="T4">This directory contains the configuration files for the Administration Server and the Managed Servers for the product family</text:span>
                </text:p>
              </table:table-cell>
              <table:table-cell>
                <text:p text:style-name="P10">
                  <text:span text:style-name="T4">DOMAIN_HOME</text:span>
                </text:p>
                <text:p text:style-name="P1">
                  <text:span text:style-name="T4"/>
                </text:p>
              </table:table-cell>
            </table:table-row>
          </table:table>
          <draw:image xlink:href="Pictures/TablePreview8.svm" xlink:type="simple" xlink:show="embed" xlink:actuate="onLoad"/>
        </draw:frame>
        <draw:frame draw:style-name="gr17" draw:text-style-name="P6" draw:layer="layout" svg:width="2.197cm" svg:height="2.197cm" svg:x="0.343cm" svg:y="13.553cm">
          <draw:image xlink:href="Pictures/10000201000001F4000001F4708693D00A21F194.png" xlink:type="simple" xlink:show="embed" xlink:actuate="onLoad" loext:mime-type="image/png">
            <text:p/>
          </draw:image>
        </draw:frame>
        <presentation:notes draw:style-name="dp2">
          <draw:page-thumbnail draw:name="Google Shape;254;g4638ad105f_2_118:notes" draw:style-name="gr3" draw:layer="layout" svg:width="19.191cm" svg:height="10.476cm" svg:x="1.2cm" svg:y="2.095cm" draw:page-number="13" presentation:class="page"/>
          <draw:frame draw:name="Google Shape;255;g4638ad105f_2_118:notes" presentation:style-name="pr15" draw:text-style-name="P7" draw:layer="layout" svg:width="17.271cm" svg:height="12.572cm" svg:x="2.159cm" svg:y="13.271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creation-date>2018-12-06T15:01:45.953000000</meta:creation-date>
    <dc:date>2019-01-24T11:34:48.250000000</dc:date>
    <meta:editing-duration>PT2H40M23S</meta:editing-duration>
    <meta:editing-cycles>3</meta:editing-cycles>
    <meta:generator>LibreOffice/6.1.0.3$Windows_X86_64 LibreOffice_project/efb621ed25068d70781dc026f7e9c5187a4decd1</meta:generator>
    <meta:document-statistic meta:object-count="114"/>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-1730</config:config-item>
      <config:config-item config:name="VisibleAreaLeft" config:type="int">-410</config:config-item>
      <config:config-item config:name="VisibleAreaWidth" config:type="int">29019</config:config-item>
      <config:config-item config:name="VisibleAreaHeight" config:type="int">19300</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-1730</config:config-item>
          <config:config-item config:name="VisibleAreaLeft" config:type="int">-410</config:config-item>
          <config:config-item config:name="VisibleAreaWidth" config:type="int">29020</config:config-item>
          <config:config-item config:name="VisibleAreaHeight" config:type="int">19301</config:config-item>
          <config:config-item config:name="GridCoarseWidth" config:type="int">2540</config:config-item>
          <config:config-item config:name="GridCoarseHeight" config:type="int">2540</config:config-item>
          <config:config-item config:name="GridFineWidth" config:type="int">254</config:config-item>
          <config:config-item config:name="GridFineHeight" config:type="int">254</config:config-item>
          <config:config-item config:name="GridSnapWidthXNumerator" config:type="int">254</config:config-item>
          <config:config-item config:name="GridSnapWidthXDenominator" config:type="int">1</config:config-item>
          <config:config-item config:name="GridSnapWidthYNumerator" config:type="int">254</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$(inst)/share/palette%3B$(user)/config/standard.sob</config:config-item>
      <config:config-item config:name="CharacterCompressionType" config:type="short">0</config:config-item>
      <config:config-item config:name="ColorTableURL" config:type="string">$(inst)/share/palette%3B$(user)/config/standard.soc</config:config-item>
      <config:config-item config:name="DashTableURL" config:type="string">$(inst)/share/palette%3B$(user)/config/standard.sod</config:config-item>
      <config:config-item config:name="DefaultTabStop" config:type="int">1270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$(inst)/share/palette%3B$(user)/config/standard.sog</config:config-item>
      <config:config-item config:name="HandoutsHorizontal" config:type="boolean">true</config:config-item>
      <config:config-item config:name="HatchTableURL" config:type="string">$(inst)/share/palette%3B$(user)/config/standard.soh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$(inst)/share/palette%3B$(user)/config/standard.soe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Microsoft Print to PDF</config:config-item>
      <config:config-item config:name="PrinterPaperFromSetup" config:type="boolean">false</config:config-item>
      <config:config-item config:name="PrinterSetup" config:type="base64Binary">GRb+/01pY3Jvc29mdCBQcmludCB0byBQREYAAAAAAAAAAAAAAAAAAAAAAAAAAAAAAAAAAAAAAAAAAAAAAAAAAAAAAAAAAAAAAAAAAAAAAAAAAAAAAAAAAAAAAAAAAAAAAAAAAAAAAAAAAAAAAAAAAAAAAAAAAAAAAAAAAAAAAAAAAAAATWljcm9zb2Z0IFByaW50IFRvIFBERgAAAAAAAAAAAAAWAAEANhUAAAAAAAAIAFZUAAAkbQAAM1ROVwAAAAAKAE0AaQBjAHIAbwBzAG8AZgB0ACAAUAByAGkAbgB0ACAAdABvACAAUABEAEYAAAAAAAAAAAAAAAAAAAAAAAAAAAABBAMG3ABQFAMvAQABAAEA6gpvCGQAAQAPAFgCAgABAFgCAwABAEwAZQB0AHQAZQByAAAAAAAAAAAAAAAAAAAAAAAAAAAAAAAAAAAAAAAAAAAAAAAAAAAAAAAAAAAAAAAAAAAAAAAAAAAAAAAAAAAAAAAAAAEAAAAAAAAAAQAAAAIAAAABAAAA/////0dJUzQAAAAAAAAAAAAAAABESU5VIgDIACQDLBE/XXt+AAAAAAAAAAAAAAAAAAAAAAAAAAAAAAAAAAAAAAUAAAAAAAk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yAAAAFNNVEoAAAAAEAC4AHsAMAA4ADQARgAwADEARgBBAC0ARQA2ADMANAAtADQARAA3ADcALQA4ADMARQBFAC0AMAA3ADQAOAAxADcAQwAwADMANQA4ADEAfQAAAFJFU0RMTABVbmlyZXNETEwAUGFwZXJTaXplAExFVFRFUgBPcmllbnRhdGlvbgBQT1JUUkFJVABSZXNvbHV0aW9uAFJlc09wdGlvbjEAQ29sb3JNb2RlAENvbG9yAAAAAAAAAAAAAAAAAAAsEQAAVjRETQEAAAAAAAAAnApwIhwAAADsAAAAAwAAAPoBTwg05ndNg+4HSBfANYHQAAAATAAAAAMAAAAACAAAAAAAAAAAAAADAAAAAAgAACoAAAAACAAAAwAAAEAAAABWAAAAABAAAEQAbwBjAHUAbQBlAG4AdABVAHMAZQByAFAAYQBzAHMAdwBvAHIAZAAAAEQAbwBjAHUAbQBlAG4AdABPAHcAbgBlAHIAUABhAHMAcwB3AG8AcgBkAAAARABvAGMAdQBtAGUAbgB0AEMAcgB5AHAAdABTAGUAYwB1AHIAaQB0A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BDT01QQVRfRFVQTEVYX01PREUTAER1cGxleE1vZGU6OlVua25vd24=</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Arial" svg:font-family="Arial"/>
    <style:font-face style:name="Lato" svg:font-family="Lato"/>
    <style:font-face style:name="Raleway" svg:font-family="Raleway"/>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Arial1" svg:font-family="Arial" style:font-family-generic="system" style:font-pitch="variable"/>
    <style:font-face style:name="Microsoft YaHei" svg:font-family="'Microsoft YaHei'" style:font-family-generic="system" style:font-pitch="variable"/>
    <style:font-face style:name="Segoe UI" svg:font-family="'Segoe UI'" style:font-family-generic="system" style:font-pitch="variable"/>
    <style:font-face style:name="Tahoma" svg:font-family="Tahoma" style:font-family-generic="system" style:font-pitch="variable"/>
  </office:font-face-decls>
  <office:styles>
    <draw:gradient draw:name="Filled_20_Blue" draw:display-name="Filled Blue" draw:style="linear" draw:start-color="#729fcf" draw:end-color="#355269" draw:start-intensity="100%" draw:end-intensity="100%" draw:angle="300" draw:border="0%"/>
    <draw:gradient draw:name="Filled_20_Green" draw:display-name="Filled Green" draw:style="linear" draw:start-color="#77bc65" draw:end-color="#127622" draw:start-intensity="100%" draw:end-intensity="100%" draw:angle="300" draw:border="0%"/>
    <draw:gradient draw:name="Filled_20_Red" draw:display-name="Filled Red" draw:style="linear" draw:start-color="#ff6d6d" draw:end-color="#c9211e" draw:start-intensity="100%" draw:end-intensity="100%" draw:angle="300" draw:border="0%"/>
    <draw:gradient draw:name="Filled_20_Yellow" draw:display-name="Filled Yellow" draw:style="linear" draw:start-color="#ffde59" draw:end-color="#b47804" draw:start-intensity="100%" draw:end-intensity="100%" draw:angle="300"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en" fo:country="US" style:font-name-asian="Segoe UI" style:font-size-asian="24pt" style:language-asian="zh" style:country-asian="CN" style:font-name-complex="Tahoma"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Microsoft YaHei" style:font-family-asian="'Microsoft YaHei'" style:font-family-generic-asian="system" style:font-pitch-asian="variable" style:font-size-asian="18pt" style:font-style-asian="normal" style:font-weight-asian="normal" style:font-name-complex="Arial1"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draw:shadow-offset-x="0.203cm" draw:shadow-offset-y="0.203cm"/>
    </style:style>
    <style:style style:name="text" style:family="graphic" style:parent-style-name="standard">
      <style:graphic-properties draw:stroke="none" draw:fill="none"/>
    </style:style>
    <style:style style:name="title" style:family="graphic" style:parent-style-name="standard">
      <style:graphic-properties draw:stroke="none" draw:fill="none"/>
      <style:text-properties fo:font-size="44pt"/>
    </style:style>
    <style:style style:name="headline" style:family="graphic" style:parent-style-name="standard">
      <style:graphic-properties draw:stroke="none" draw:fill="none"/>
      <style:paragraph-properties fo:margin-top="0.42cm" fo:margin-bottom="0.21cm"/>
      <style:text-properties fo:font-size="24pt"/>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Filled" style:family="graphic">
      <style:graphic-properties svg:stroke-color="#000000" draw:fill="solid" draw:fill-color="#ffffff"/>
      <style:text-properties style:font-name="Noto Sans" fo:font-family="'Noto Sans'" style:font-family-generic="roman" style:font-pitch="variable" fo:font-size="14pt" fo:font-weight="bold"/>
    </style:style>
    <style:style style:name="Filled_20_Blue" style:display-name="Filled Blue" style:family="graphic" style:parent-style-name="Filled">
      <style:graphic-properties draw:stroke="none" draw:fill="gradient" draw:fill-gradient-name="Filled_20_Blue"/>
      <style:text-properties fo:color="#ffffff" style:font-name="Noto Sans" fo:font-family="'Noto Sans'" style:font-family-generic="roman" style:font-pitch="variable" fo:font-size="14pt" fo:font-weight="bold"/>
    </style:style>
    <style:style style:name="Filled_20_Green" style:display-name="Filled Green" style:family="graphic" style:parent-style-name="Filled">
      <style:graphic-properties draw:stroke="none" draw:fill="gradient" draw:fill-gradient-name="Filled_20_Green"/>
      <style:text-properties fo:color="#ffffff" style:font-name="Noto Sans" fo:font-family="'Noto Sans'" style:font-family-generic="roman" style:font-pitch="variable" fo:font-size="14pt" fo:font-weight="bold"/>
    </style:style>
    <style:style style:name="Filled_20_Red" style:display-name="Filled Red" style:family="graphic" style:parent-style-name="Filled">
      <style:graphic-properties draw:stroke="none" draw:fill="gradient" draw:fill-gradient-name="Filled_20_Red"/>
      <style:text-properties fo:color="#ffffff" style:font-name="Noto Sans" fo:font-family="'Noto Sans'" style:font-family-generic="roman" style:font-pitch="variable" fo:font-size="14pt" fo:font-weight="bold"/>
    </style:style>
    <style:style style:name="Filled_20_Yellow" style:display-name="Filled Yellow" style:family="graphic" style:parent-style-name="Filled">
      <style:graphic-properties draw:stroke="none" draw:fill="gradient" draw:fill-gradient-name="Filled_20_Yellow"/>
      <style:text-properties fo:color="#ffffff" style:font-name="Noto Sans" fo:font-family="'Noto Sans'" style:font-family-generic="roman" style:font-pitch="variable" fo:font-size="14pt" fo:font-weight="bold"/>
    </style:style>
    <style:style style:name="Outlined" style:family="graphic">
      <style:graphic-properties svg:stroke-width="0.081cm" svg:stroke-color="#000000" draw:fill="none"/>
      <style:text-properties style:font-name="Noto Sans" fo:font-family="'Noto Sans'" style:font-family-generic="roman" style:font-pitch="variable" fo:font-size="14pt" fo:font-weight="bold"/>
    </style:style>
    <style:style style:name="Outlined_20_Blue" style:display-name="Outlined Blue" style:family="graphic" style:parent-style-name="Outlined">
      <style:graphic-properties draw:stroke="solid" svg:stroke-width="0.081cm" svg:stroke-color="#355269"/>
      <style:text-properties fo:color="#355269" style:font-name="Noto Sans" fo:font-family="'Noto Sans'" style:font-family-generic="roman" style:font-pitch="variable" fo:font-size="14pt" fo:font-weight="bold"/>
    </style:style>
    <style:style style:name="Outlined_20_Green" style:display-name="Outlined Green" style:family="graphic" style:parent-style-name="Outlined">
      <style:graphic-properties draw:stroke="solid" svg:stroke-width="0.081cm" svg:stroke-color="#127622"/>
      <style:text-properties fo:color="#127622" style:font-name="Noto Sans" fo:font-family="'Noto Sans'" style:font-family-generic="roman" style:font-pitch="variable" fo:font-size="14pt" fo:font-weight="bold"/>
    </style:style>
    <style:style style:name="Outlined_20_Red" style:display-name="Outlined Red" style:family="graphic" style:parent-style-name="Outlined">
      <style:graphic-properties draw:stroke="solid" svg:stroke-width="0.081cm" svg:stroke-color="#c9211e"/>
      <style:text-properties fo:color="#c9211e" style:font-name="Noto Sans" fo:font-family="'Noto Sans'" style:font-family-generic="roman" style:font-pitch="variable" fo:font-size="14pt" fo:font-weight="bold"/>
    </style:style>
    <style:style style:name="Outlined_20_Yellow" style:display-name="Outlined Yellow" style:family="graphic" style:parent-style-name="Outlined">
      <style:graphic-properties draw:stroke="solid" svg:stroke-width="0.081cm" svg:stroke-color="#b47804"/>
      <style:text-properties fo:color="#b47804" style:font-name="Noto Sans" fo:font-family="'Noto Sans'" style:font-family-generic="roman" style:font-pitch="variable" fo:font-size="14pt" fo:font-weight="bold"/>
    </style:style>
    <style:style style:name="Object_20_with_20_no_20_fill_20_and_20_no_20_line_5f_1" style:display-name="Object with no fill and no line_1" style:family="graphic" style:parent-style-name="standard">
      <style:graphic-properties draw:stroke="none" draw:fill="none"/>
    </style:style>
    <style:style style:name="Default-background" style:family="presentation">
      <style:graphic-properties draw:stroke="none" draw:fill="none"/>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20pt" style:font-style-asian="normal" style:font-weight-asian="normal" style:font-name-complex="Arial1"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draw:auto-grow-height="false" draw:fit-to-size="shrink-to-fit" style:shrink-to-fit="tru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32pt" style:font-style-asian="normal" style:font-weight-asian="normal" style:font-name-complex="Arial1"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outline2" style:family="presentation" style:parent-style-name="Default-outline1">
      <style:paragraph-properties fo:margin-top="0.4cm" fo:margin-bottom="0cm"/>
      <style:text-properties fo:font-size="28pt" style:font-size-asian="28pt" style:font-size-complex="28pt"/>
    </style:style>
    <style:style style:name="Default-outline3" style:family="presentation" style:parent-style-name="Default-outline2">
      <style:paragraph-properties fo:margin-top="0.3cm" fo:margin-bottom="0cm"/>
      <style:text-properties fo:font-size="24pt" style:font-size-asian="24pt" style:font-size-complex="24pt"/>
    </style:style>
    <style:style style:name="Default-outline4" style:family="presentation" style:parent-style-name="Default-outline3">
      <style:paragraph-properties fo:margin-top="0.2cm" fo:margin-bottom="0cm"/>
      <style:text-properties fo:font-size="20pt" style:font-size-asian="20pt" style:font-size-complex="20pt"/>
    </style:style>
    <style:style style:name="Default-outline5" style:family="presentation" style:parent-style-name="Default-outline4">
      <style:paragraph-properties fo:margin-top="0.1cm" fo:margin-bottom="0cm"/>
      <style:text-properties fo:font-size="20pt" style:font-size-asian="20pt" style:font-size-complex="20pt"/>
    </style:style>
    <style:style style:name="Default-outline6" style:family="presentation" style:parent-style-name="Default-outline5">
      <style:paragraph-properties fo:margin-top="0.1cm" fo:margin-bottom="0cm"/>
      <style:text-properties fo:font-size="20pt" style:font-size-asian="20pt" style:font-size-complex="20pt"/>
    </style:style>
    <style:style style:name="Default-outline7" style:family="presentation" style:parent-style-name="Default-outline6">
      <style:paragraph-properties fo:margin-top="0.1cm" fo:margin-bottom="0cm"/>
      <style:text-properties fo:font-size="20pt" style:font-size-asian="20pt" style:font-size-complex="20pt"/>
    </style:style>
    <style:style style:name="Default-outline8" style:family="presentation" style:parent-style-name="Default-outline7">
      <style:paragraph-properties fo:margin-top="0.1cm" fo:margin-bottom="0cm"/>
      <style:text-properties fo:font-size="20pt" style:font-size-asian="20pt" style:font-size-complex="20pt"/>
    </style:style>
    <style:style style:name="Default-outline9" style:family="presentation" style:parent-style-name="Default-outline8">
      <style:paragraph-properties fo:margin-top="0.1cm" fo:margin-bottom="0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32pt" style:font-style-asian="normal" style:font-weight-asian="normal" style:font-name-complex="Arial1"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44pt" style:font-style-asian="normal" style:font-weight-asian="normal" style:font-name-complex="Arial1" style:font-family-complex="Arial"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TITLE_5f_AND_5f_TWO_5f_COLUMNS-background" style:display-name="TITLE_AND_TWO_COLUMNS-background" style:family="presentation">
      <style:graphic-properties draw:stroke="none" draw:fill="solid" draw:fill-color="#ffffff"/>
      <style:text-properties style:letter-kerning="true"/>
    </style:style>
    <style:style style:name="TITLE_5f_AND_5f_TWO_5f_COLUMNS-backgroundobjects" style:display-name="TITLE_AND_TWO_COLUMNS-backgroundobjects" style:family="presentation">
      <style:graphic-properties draw:textarea-horizontal-align="justify" draw:shadow="hidden" draw:shadow-offset-x="0.2cm" draw:shadow-offset-y="0.2cm" draw:shadow-color="#808080"/>
      <style:text-properties style:letter-kerning="true"/>
    </style:style>
    <style:style style:name="TITLE_5f_AND_5f_TWO_5f_COLUMNS-notes" style:display-name="TITLE_AND_TWO_COLUMNS-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6.3999996185303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26.3999996185303pt" style:font-style-asian="normal" style:font-weight-asian="normal" style:font-name-complex="Arial1" style:font-family-complex="Arial" style:font-family-generic-complex="system" style:font-pitch-complex="variable" style:font-size-complex="26.3999996185303pt" style:font-style-complex="normal" style:font-weight-complex="normal" style:text-emphasize="none" style:font-relief="none" style:text-overline-style="none" style:text-overline-color="font-color"/>
    </style:style>
    <style:style style:name="TITLE_5f_AND_5f_TWO_5f_COLUMNS-outline1" style:display-name="TITLE_AND_TWO_COLUMNS-outline1" style:family="presentation">
      <style:graphic-properties draw:stroke="none" draw:fill="none" draw:auto-grow-height="false" draw:fit-to-size="shrink-to-fit" style:shrink-to-fit="true">
        <text:list-style style:name="TITLE_5f_AND_5f_TWO_5f_COLUMNS-outline1" style:display-name="TITLE_AND_TWO_COLUMNS-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5.3999996185303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TWO_5f_COLUMNS-outline2" style:display-name="TITLE_AND_TWO_COLUMNS-outline2" style:family="presentation" style:parent-style-name="TITLE_5f_AND_5f_TWO_5f_COLUMNS-outline1">
      <style:paragraph-properties fo:margin-left="0cm" fo:margin-right="0cm" fo:margin-top="0.44cm" fo:margin-bottom="0cm" fo:line-height="100%" fo:text-align="start" fo:text-indent="0cm"/>
      <style:text-properties fo:font-variant="normal" fo:text-transform="none" fo:color="#000000" style:text-line-through-style="none" style:text-line-through-type="none" style:text-position="0% 100%" style:font-name="Arial" fo:font-family="Arial" fo:font-size="15.3999996185303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outline3" style:display-name="TITLE_AND_TWO_COLUMNS-outline3" style:family="presentation" style:parent-style-name="TITLE_5f_AND_5f_TWO_5f_COLUMNS-outline2">
      <style:paragraph-properties fo:margin-left="0cm" fo:margin-right="0cm" fo:margin-top="0.33cm" fo:margin-bottom="0cm" fo:line-height="100%" fo:text-align="start" fo:text-indent="0cm"/>
      <style:text-properties fo:font-variant="normal" fo:text-transform="none" fo:color="#000000" style:text-line-through-style="none" style:text-line-through-type="none" style:text-position="0% 100%" style:font-name="Arial" fo:font-family="Arial" fo:font-size="15.3999996185303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outline4" style:display-name="TITLE_AND_TWO_COLUMNS-outline4" style:family="presentation" style:parent-style-name="TITLE_5f_AND_5f_TWO_5f_COLUMNS-outline3">
      <style:paragraph-properties fo:margin-left="0cm" fo:margin-right="0cm" fo:margin-top="0.22cm" fo:margin-bottom="0cm" fo:line-height="100%" fo:text-align="start" fo:text-indent="0cm"/>
      <style:text-properties fo:font-variant="normal" fo:text-transform="none" fo:color="#000000" style:text-line-through-style="none" style:text-line-through-type="none" style:text-position="0% 100%" style:font-name="Arial" fo:font-family="Arial" fo:font-size="15.3999996185303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TWO_5f_COLUMNS-outline5" style:display-name="TITLE_AND_TWO_COLUMNS-outline5" style:family="presentation" style:parent-style-name="TITLE_5f_AND_5f_TWO_5f_COLUMNS-outline4">
      <style:paragraph-properties fo:margin-left="0cm" fo:margin-right="0cm" fo:margin-top="0.11cm" fo:margin-bottom="0cm" fo:text-indent="0cm"/>
      <style:text-properties fo:font-size="22.1000003814697pt" style:font-size-asian="20pt" style:font-size-complex="20pt"/>
    </style:style>
    <style:style style:name="TITLE_5f_AND_5f_TWO_5f_COLUMNS-outline6" style:display-name="TITLE_AND_TWO_COLUMNS-outline6" style:family="presentation" style:parent-style-name="TITLE_5f_AND_5f_TWO_5f_COLUMNS-outline5">
      <style:paragraph-properties fo:margin-left="0cm" fo:margin-right="0cm" fo:margin-top="0.11cm" fo:margin-bottom="0cm" fo:text-indent="0cm"/>
      <style:text-properties fo:font-size="22.1000003814697pt" style:font-size-asian="20pt" style:font-size-complex="20pt"/>
    </style:style>
    <style:style style:name="TITLE_5f_AND_5f_TWO_5f_COLUMNS-outline7" style:display-name="TITLE_AND_TWO_COLUMNS-outline7" style:family="presentation" style:parent-style-name="TITLE_5f_AND_5f_TWO_5f_COLUMNS-outline6">
      <style:paragraph-properties fo:margin-left="0cm" fo:margin-right="0cm" fo:margin-top="0.11cm" fo:margin-bottom="0cm" fo:text-indent="0cm"/>
      <style:text-properties fo:font-size="22.1000003814697pt" style:font-size-asian="20pt" style:font-size-complex="20pt"/>
    </style:style>
    <style:style style:name="TITLE_5f_AND_5f_TWO_5f_COLUMNS-outline8" style:display-name="TITLE_AND_TWO_COLUMNS-outline8" style:family="presentation" style:parent-style-name="TITLE_5f_AND_5f_TWO_5f_COLUMNS-outline7">
      <style:paragraph-properties fo:margin-left="0cm" fo:margin-right="0cm" fo:margin-top="0.11cm" fo:margin-bottom="0cm" fo:text-indent="0cm"/>
      <style:text-properties fo:font-size="22.1000003814697pt" style:font-size-asian="20pt" style:font-size-complex="20pt"/>
    </style:style>
    <style:style style:name="TITLE_5f_AND_5f_TWO_5f_COLUMNS-outline9" style:display-name="TITLE_AND_TWO_COLUMNS-outline9" style:family="presentation" style:parent-style-name="TITLE_5f_AND_5f_TWO_5f_COLUMNS-outline8">
      <style:paragraph-properties fo:margin-left="0cm" fo:margin-right="0cm" fo:margin-top="0.11cm" fo:margin-bottom="0cm" fo:text-indent="0cm"/>
      <style:text-properties fo:font-size="22.1000003814697pt" style:font-size-asian="20pt" style:font-size-complex="20pt"/>
    </style:style>
    <style:style style:name="TITLE_5f_AND_5f_TWO_5f_COLUMNS-subtitle" style:display-name="TITLE_AND_TWO_COLUMNS-subtitle" style:family="presentation">
      <style:graphic-properties draw:stroke="none" draw:fill="none" draw:textarea-vertical-align="middle">
        <text:list-style style:name="TITLE_5f_AND_5f_TWO_5f_COLUMNS-subtitle" style:display-name="TITLE_AND_TWO_COLUMNS-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Microsoft YaHei" style:font-family-asian="'Microsoft YaHei'" style:font-family-generic-asian="system" style:font-pitch-asian="variable" style:font-size-asian="32pt" style:font-style-asian="normal" style:font-weight-asian="normal" style:font-name-complex="Arial1"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5f_AND_5f_TWO_5f_COLUMNS-title" style:display-name="TITLE_AND_TWO_COLUMNS-title" style:family="presentation">
      <style:graphic-properties draw:stroke="none" draw:fill="none" draw:textarea-vertical-align="middle">
        <text:list-style style:name="TITLE_5f_AND_5f_TWO_5f_COLUMNS-title" style:display-name="TITLE_AND_TWO_COLUMNS-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7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3">
      <presentation:placeholder presentation:object="title" svg:x="2.058cm" svg:y="1.743cm" svg:width="23.912cm" svg:height="3.507cm"/>
      <presentation:placeholder presentation:object="outline" svg:x="2.058cm" svg:y="5.838cm" svg:width="11.67cm" svg:height="13.23cm"/>
      <presentation:placeholder presentation:object="outline" svg:x="14.311cm" svg:y="5.838cm" svg:width="-0.585cm" svg:height="13.23cm"/>
    </style:presentation-page-layout>
  </office:styles>
  <office:automatic-styles>
    <style:page-layout style:name="PM0">
      <style:page-layout-properties fo:margin-top="0cm" fo:margin-bottom="0cm" fo:margin-left="0cm" fo:margin-right="0cm" fo:page-width="21.59cm" fo:page-height="27.94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draw:background-size="border" draw:fill="solid" draw:fill-color="#ffffff"/>
    </style:style>
    <style:style style:name="Mdp3"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397cm"/>
    </style:style>
    <style:style style:name="Mgr2" style:family="graphic" style:parent-style-name="standard">
      <style:graphic-properties draw:stroke="none" draw:fill="none" draw:fill-color="#ffffff" draw:textarea-vertical-align="bottom" draw:auto-grow-height="false" fo:min-height="1.397cm"/>
    </style:style>
    <style:style style:name="Mgr3" style:family="graphic" style:parent-style-name="standard">
      <style:graphic-properties draw:stroke="none" svg:stroke-width="0cm" draw:fill="solid" draw:fill-color="#e9edee" draw:textarea-vertical-align="middle" draw:auto-grow-height="false" draw:fit-to-size="false" style:shrink-to-fit="false" fo:min-height="0.986cm" fo:min-width="27.492cm" fo:padding-top="0.254cm" fo:padding-bottom="0.254cm" fo:padding-left="0.254cm" fo:padding-right="0.254cm" fo:wrap-option="wrap"/>
    </style:style>
    <style:style style:name="Mgr4" style:family="graphic" style:parent-style-name="standard">
      <style:graphic-properties draw:stroke="none" svg:stroke-width="0cm" draw:fill="solid" draw:fill-color="#eb5600" draw:textarea-vertical-align="middle" draw:auto-grow-height="false" draw:fit-to-size="false" style:shrink-to-fit="false" fo:min-height="0.634cm" fo:min-width="0cm" fo:padding-top="0.254cm" fo:padding-bottom="0.254cm" fo:padding-left="0.254cm" fo:padding-right="0.254cm" fo:wrap-option="wrap"/>
    </style:style>
    <style:style style:name="Mgr5" style:family="graphic" style:parent-style-name="standard">
      <style:graphic-properties draw:stroke="none" svg:stroke-width="0cm" draw:fill="solid" draw:fill-color="#1a9988" draw:textarea-vertical-align="middle" draw:auto-grow-height="false" draw:fit-to-size="false" style:shrink-to-fit="false" fo:min-height="0.643cm" fo:min-width="0cm" fo:padding-top="0.254cm" fo:padding-bottom="0.254cm" fo:padding-left="0.254cm" fo:padding-right="0.254cm" fo:wrap-option="wrap"/>
    </style:style>
    <style:style style:name="Mpr1" style:family="presentation" style:parent-style-name="Default-backgroundobjects">
      <style:graphic-properties draw:stroke="none" draw:fill="none" draw:fill-color="#ffffff" draw:auto-grow-height="false" fo:min-height="1.086cm"/>
    </style:style>
    <style:style style:name="Mpr2" style:family="presentation" style:parent-style-name="Default-backgroundobjects">
      <style:graphic-properties draw:stroke="none" draw:fill="none" draw:fill-color="#ffffff" draw:auto-grow-height="false" fo:min-height="1.397cm"/>
    </style:style>
    <style:style style:name="Mpr3" style:family="presentation" style:parent-style-name="Default-backgroundobjects">
      <style:graphic-properties draw:stroke="none" draw:fill="none" draw:fill-color="#ffffff" draw:textarea-vertical-align="bottom" draw:auto-grow-height="false" fo:min-height="1.397cm"/>
    </style:style>
    <style:style style:name="Mpr4" style:family="presentation" style:parent-style-name="TITLE_5f_AND_5f_TWO_5f_COLUMNS-backgroundobjects">
      <style:graphic-properties draw:stroke="none" svg:stroke-width="0cm" draw:fill="none" draw:fill-color="#ffffff" draw:textarea-vertical-align="middle" draw:auto-grow-height="false" draw:fit-to-size="false" style:shrink-to-fit="false" fo:min-height="8.287cm" fo:padding-top="0.254cm" fo:padding-bottom="0.254cm" fo:padding-left="0.254cm" fo:padding-right="0.254cm" fo:wrap-option="wrap"/>
    </style:style>
    <style:style style:name="Mpr5" style:family="presentation" style:parent-style-name="TITLE_5f_AND_5f_TWO_5f_COLUMNS-backgroundobjects">
      <style:graphic-properties draw:stroke="none" draw:fill="none" draw:fill-color="#ffffff" draw:auto-grow-height="false" fo:min-height="1.27cm"/>
    </style:style>
    <style:style style:name="Mpr6" style:family="presentation" style:parent-style-name="TITLE_5f_AND_5f_TWO_5f_COLUMNS-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style:paragraph-properties fo:text-align="center"/>
      <style:text-properties fo:font-size="14pt" style:font-size-asian="14pt" style:font-size-complex="14pt"/>
    </style:style>
    <style:style style:name="MP6" style:family="paragraph">
      <loext:graphic-properties draw:fill="none" draw:fill-color="#ffffff"/>
      <style:paragraph-properties fo:text-align="center"/>
      <style:text-properties fo:font-size="14pt" style:font-size-asian="14pt" style:font-size-complex="14pt"/>
    </style:style>
    <style:style style:name="MP7" style:family="paragraph">
      <loext:graphic-properties draw:fill="solid" draw:fill-color="#e9edee"/>
      <style:paragraph-properties fo:text-align="start" style:font-independent-line-spacing="true"/>
      <style:text-properties fo:font-size="14pt"/>
    </style:style>
    <style:style style:name="MP8" style:family="paragraph">
      <loext:graphic-properties draw:fill="solid" draw:fill-color="#eb5600"/>
      <style:paragraph-properties fo:text-align="start" style:font-independent-line-spacing="true"/>
      <style:text-properties fo:font-size="14pt"/>
    </style:style>
    <style:style style:name="MP9" style:family="paragraph">
      <loext:graphic-properties draw:fill="solid" draw:fill-color="#1a9988"/>
      <style:paragraph-properties fo:text-align="start" style:font-independent-line-spacing="true"/>
      <style:text-properties fo:font-size="14pt"/>
    </style:style>
    <style:style style:name="MP10" style:family="paragraph">
      <style:paragraph-properties fo:margin-left="0cm" fo:margin-right="0cm" fo:margin-top="0cm" fo:margin-bottom="0cm" fo:line-height="100%" fo:text-align="end" fo:text-indent="0cm" style:writing-mode="lr-tb">
        <style:tab-stops>
          <style:tab-stop style:position="0cm"/>
        </style:tab-stops>
      </style:paragraph-properties>
      <style:text-properties fo:font-size="10pt" style:font-size-asian="14pt" style:font-size-complex="14pt"/>
    </style:style>
    <style:style style:name="MP11" style:family="paragraph">
      <loext:graphic-properties draw:fill="none" draw:fill-color="#ffffff"/>
      <style:paragraph-properties fo:text-align="start" style:font-independent-line-spacing="true"/>
      <style:text-properties fo:font-size="10pt" style:font-size-asian="14pt" style:font-size-complex="14pt"/>
    </style:style>
    <style:style style:name="MT1" style:family="text">
      <style:text-properties fo:font-size="14pt" style:font-size-asian="14pt" style:font-size-complex="14pt"/>
    </style:style>
    <style:style style:name="MT2" style:family="text">
      <style:text-properties fo:font-variant="normal" fo:text-transform="none" fo:color="#595959" style:text-line-through-style="none" style:text-line-through-type="none" style:text-position="0% 100%" style:font-name="Lato" fo:font-size="10pt" fo:letter-spacing="normal" fo:font-style="normal" style:text-underline-style="none" fo:font-weight="normal" style:font-name-asian="Lato" style:font-size-asian="10pt" style:font-style-asian="normal" style:font-weight-asian="normal" style:font-name-complex="Lato" style:font-size-complex="10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3">
      <draw:page-thumbnail draw:layer="backgroundobjects" svg:width="9.294cm" svg:height="5.227cm" svg:x="1cm" svg:y="3.307cm"/>
      <draw:page-thumbnail draw:layer="backgroundobjects" svg:width="9.294cm" svg:height="5.227cm" svg:x="1cm" svg:y="11.355cm"/>
      <draw:page-thumbnail draw:layer="backgroundobjects" svg:width="9.294cm" svg:height="5.227cm" svg:x="1cm" svg:y="19.403cm"/>
      <draw:page-thumbnail draw:layer="backgroundobjects" svg:width="9.294cm" svg:height="5.227cm" svg:x="11.295cm" svg:y="3.307cm"/>
      <draw:page-thumbnail draw:layer="backgroundobjects" svg:width="9.294cm" svg:height="5.227cm" svg:x="11.295cm" svg:y="11.355cm"/>
      <draw:page-thumbnail draw:layer="backgroundobjects" svg:width="9.294cm" svg:height="5.227cm" svg:x="11.295cm" svg:y="19.403cm"/>
      <draw:frame draw:style-name="Mgr1" draw:text-style-name="MP2" draw:layer="backgroundobjects" svg:width="9.369cm" svg:height="1.396cm" svg:x="0cm" svg:y="0cm" presentation:class="header">
        <draw:text-box>
          <text:p text:style-name="MP1">
            <text:span text:style-name="MT1">
              <presentation:header/>
            </text:span>
          </text:p>
        </draw:text-box>
      </draw:frame>
      <draw:frame draw:style-name="Mgr1" draw:text-style-name="MP4" draw:layer="backgroundobjects" svg:width="9.369cm" svg:height="1.396cm" svg:x="12.22cm" svg:y="0cm" presentation:class="date-time">
        <draw:text-box>
          <text:p text:style-name="MP3">
            <text:span text:style-name="MT1">
              <presentation:date-time/>
            </text:span>
          </text:p>
        </draw:text-box>
      </draw:frame>
      <draw:frame draw:style-name="Mgr2" draw:text-style-name="MP2" draw:layer="backgroundobjects" svg:width="9.369cm" svg:height="1.396cm" svg:x="0cm" svg:y="26.543cm" presentation:class="footer">
        <draw:text-box>
          <text:p text:style-name="MP1">
            <text:span text:style-name="MT1">
              <presentation:footer/>
            </text:span>
          </text:p>
        </draw:text-box>
      </draw:frame>
      <draw:frame draw:style-name="Mgr2" draw:text-style-name="MP4" draw:layer="backgroundobjects" svg:width="9.369cm" svg:height="1.396cm" svg:x="12.22cm" svg:y="26.543cm" presentation:class="page-number">
        <draw:text-box>
          <text:p text:style-name="MP3">
            <text:span text:style-name="MT1">
              <text:page-number>&lt;number&gt;</text:page-number>
            </text:span>
          </text:p>
        </draw:text-box>
      </draw:frame>
    </style:handout-master>
    <style:master-page style:name="Default" style:page-layout-name="PM1" draw:style-name="Mdp1">
      <draw:frame presentation:style-name="Default-title" draw:layer="backgroundobjects" svg:width="25.199cm" svg:height="2.629cm" svg:x="1.4cm" svg:y="0.628cm" presentation:class="title" presentation:placeholder="true">
        <draw:text-box/>
      </draw:frame>
      <draw:frame presentation:style-name="Default-outline1" draw:layer="backgroundobjects" svg:width="25.199cm" svg:height="9.134cm" svg:x="1.4cm" svg:y="3.685cm" presentation:class="outline" presentation:placeholder="true">
        <draw:text-box/>
      </draw:frame>
      <draw:frame presentation:style-name="Mpr1" draw:text-style-name="MP2" draw:layer="backgroundobjects" svg:width="6.523cm" svg:height="1.085cm" svg:x="1.4cm" svg:y="14.348cm" presentation:class="date-time">
        <draw:text-box>
          <text:p text:style-name="MP1">
            <text:span text:style-name="MT1">
              <presentation:date-time/>
            </text:span>
          </text:p>
        </draw:text-box>
      </draw:frame>
      <draw:frame presentation:style-name="Mpr1" draw:text-style-name="MP6" draw:layer="backgroundobjects" svg:width="8.875cm" svg:height="1.085cm" svg:x="9.576cm" svg:y="14.348cm" presentation:class="footer">
        <draw:text-box>
          <text:p text:style-name="MP5">
            <text:span text:style-name="MT1">
              <presentation:footer/>
            </text:span>
          </text:p>
        </draw:text-box>
      </draw:frame>
      <draw:frame presentation:style-name="Mpr1" draw:text-style-name="MP4" draw:layer="backgroundobjects" svg:width="6.523cm" svg:height="1.085cm" svg:x="20.076cm" svg:y="14.348cm" presentation:class="page-number">
        <draw:text-box>
          <text:p text:style-name="MP3">
            <text:span text:style-name="MT1">
              <text:page-number>&lt;number&gt;</text:page-number>
            </text:span>
          </text:p>
        </draw:text-box>
      </draw:frame>
      <presentation:notes style:page-layout-name="PM0">
        <draw:page-thumbnail presentation:style-name="Default-title" draw:layer="backgroundobjects" svg:width="18.624cm" svg:height="10.476cm" svg:x="1.482cm" svg:y="2.123cm" presentation:class="page"/>
        <draw:frame presentation:style-name="Default-notes" draw:layer="backgroundobjects" svg:width="17.271cm" svg:height="12.572cm" svg:x="2.159cm" svg:y="13.271cm" presentation:class="notes" presentation:placeholder="true">
          <draw:text-box/>
        </draw:frame>
        <draw:frame presentation:style-name="Mpr2" draw:text-style-name="MP2" draw:layer="backgroundobjects" svg:width="9.369cm" svg:height="1.396cm" svg:x="0cm" svg:y="0cm" presentation:class="header">
          <draw:text-box>
            <text:p text:style-name="MP1">
              <text:span text:style-name="MT1">
                <presentation:header/>
              </text:span>
            </text:p>
          </draw:text-box>
        </draw:frame>
        <draw:frame presentation:style-name="Mpr2" draw:text-style-name="MP4" draw:layer="backgroundobjects" svg:width="9.369cm" svg:height="1.396cm" svg:x="12.22cm" svg:y="0cm" presentation:class="date-time">
          <draw:text-box>
            <text:p text:style-name="MP3">
              <text:span text:style-name="MT1">
                <presentation:date-time/>
              </text:span>
            </text:p>
          </draw:text-box>
        </draw:frame>
        <draw:frame presentation:style-name="Mpr3" draw:text-style-name="MP2" draw:layer="backgroundobjects" svg:width="9.369cm" svg:height="1.396cm" svg:x="0cm" svg:y="26.543cm" presentation:class="footer">
          <draw:text-box>
            <text:p text:style-name="MP1">
              <text:span text:style-name="MT1">
                <presentation:footer/>
              </text:span>
            </text:p>
          </draw:text-box>
        </draw:frame>
        <draw:frame presentation:style-name="Mpr3" draw:text-style-name="MP4" draw:layer="backgroundobjects" svg:width="9.369cm" svg:height="1.396cm" svg:x="12.22cm" svg:y="26.543cm" presentation:class="page-number">
          <draw:text-box>
            <text:p text:style-name="MP3">
              <text:span text:style-name="MT1">
                <text:page-number>&lt;number&gt;</text:page-number>
              </text:span>
            </text:p>
          </draw:text-box>
        </draw:frame>
      </presentation:notes>
    </style:master-page>
    <style:master-page style:name="TITLE_5f_AND_5f_TWO_5f_COLUMNS" style:display-name="TITLE_AND_TWO_COLUMNS" style:page-layout-name="PM1" draw:style-name="Mdp2">
      <draw:custom-shape draw:name="Google Shape;32;p5" draw:style-name="Mgr3" draw:text-style-name="MP7" draw:layer="backgroundobjects" svg:width="27.999cm" svg:height="1.493cm" svg:x="0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g draw:name="Google Shape;33;p5">
        <draw:custom-shape draw:name="Google Shape;34;p5" draw:style-name="Mgr4" draw:text-style-name="MP8" draw:layer="backgroundobjects" svg:width="0.139cm" svg:height="1.141cm" draw:transform="rotate (1.5707963267949) translate (3.684cm 3.787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5;p5" draw:style-name="Mgr5" draw:text-style-name="MP9" draw:layer="backgroundobjects" svg:width="0.139cm" svg:height="1.15cm" draw:transform="rotate (1.5707963267949) translate (2.543cm 3.787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g>
      <draw:frame draw:name="Google Shape;36;p5" presentation:style-name="TITLE_5f_AND_5f_TWO_5f_COLUMNS-title" draw:layer="backgroundobjects" svg:width="23.542cm" svg:height="1.638cm" svg:x="2.233cm" svg:y="4.037cm" presentation:class="title" presentation:placeholder="true" presentation:user-transformed="true">
        <draw:text-box/>
      </draw:frame>
      <draw:frame draw:name="Google Shape;37;p5" presentation:style-name="TITLE_5f_AND_5f_TWO_5f_COLUMNS-outline1" draw:layer="backgroundobjects" svg:width="11.556cm" svg:height="6.923cm" svg:x="2.233cm" svg:y="6.365cm" presentation:class="outline" presentation:placeholder="true" presentation:user-transformed="true">
        <draw:text-box/>
      </draw:frame>
      <draw:frame draw:name="Google Shape;38;p5" presentation:style-name="TITLE_5f_AND_5f_TWO_5f_COLUMNS-outline1" draw:layer="backgroundobjects" svg:width="11.556cm" svg:height="6.923cm" svg:x="14.219cm" svg:y="6.365cm" presentation:class="outline" presentation:placeholder="true" presentation:user-transformed="true">
        <draw:text-box/>
      </draw:frame>
      <draw:frame draw:name="Google Shape;39;p5" presentation:style-name="Mpr4" draw:text-style-name="MP11" draw:layer="backgroundobjects" svg:width="1.679cm" svg:height="1.204cm" svg:x="26.139cm" svg:y="14.544cm" presentation:class="page-number" presentation:user-transformed="true">
        <draw:text-box>
          <text:p text:style-name="MP10">
            <text:span text:style-name="MT2">
              <text:page-number>&lt;number&gt;</text:page-number>
            </text:span>
          </text:p>
        </draw:text-box>
      </draw:frame>
      <presentation:notes style:page-layout-name="PM0">
        <draw:page-thumbnail presentation:style-name="TITLE_5f_AND_5f_TWO_5f_COLUMNS-title" draw:layer="backgroundobjects" svg:width="19.188cm" svg:height="10.476cm" svg:x="1.2cm" svg:y="2.123cm" presentation:class="page"/>
        <draw:frame presentation:style-name="TITLE_5f_AND_5f_TWO_5f_COLUMNS-notes" draw:layer="backgroundobjects" svg:width="17.271cm" svg:height="12.572cm" svg:x="2.159cm" svg:y="13.271cm" presentation:class="notes" presentation:placeholder="true">
          <draw:text-box/>
        </draw:frame>
        <draw:frame presentation:style-name="Mpr5" draw:text-style-name="MP2" draw:layer="backgroundobjects" svg:width="9.368cm" svg:height="1.396cm" svg:x="0cm" svg:y="0cm" presentation:class="header">
          <draw:text-box>
            <text:p text:style-name="MP1">
              <text:span text:style-name="MT1">
                <presentation:header/>
              </text:span>
            </text:p>
          </draw:text-box>
        </draw:frame>
        <draw:frame presentation:style-name="Mpr5" draw:text-style-name="MP4" draw:layer="backgroundobjects" svg:width="9.368cm" svg:height="1.396cm" svg:x="12.22cm" svg:y="0cm" presentation:class="date-time">
          <draw:text-box>
            <text:p text:style-name="MP3">
              <text:span text:style-name="MT1">
                <presentation:date-time/>
              </text:span>
            </text:p>
          </draw:text-box>
        </draw:frame>
        <draw:frame presentation:style-name="Mpr6" draw:text-style-name="MP2" draw:layer="backgroundobjects" svg:width="9.368cm" svg:height="1.396cm" svg:x="0cm" svg:y="26.543cm" presentation:class="footer">
          <draw:text-box>
            <text:p text:style-name="MP1">
              <text:span text:style-name="MT1">
                <presentation:footer/>
              </text:span>
            </text:p>
          </draw:text-box>
        </draw:frame>
        <draw:frame presentation:style-name="Mpr6" draw:text-style-name="MP4" draw:layer="backgroundobjects" svg:width="9.368cm" svg:height="1.396cm" svg:x="12.22cm" svg:y="26.543cm" presentation:class="page-number">
          <draw:text-box>
            <text:p text:style-name="MP3">
              <text:span text:style-name="MT1">
                <text:page-number>&lt;number&gt;</text:page-number>
              </text:span>
            </text:p>
          </draw:text-box>
        </draw:frame>
      </presentation:notes>
    </style:master-page>
  </office:master-styles>
</office:document-styles>
</file>