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040" cy="10782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040" cy="10782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7292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72920" y="326016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351800" y="207900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974600" y="207900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351800" y="326016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974600" y="3260160"/>
            <a:ext cx="592560" cy="1078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184104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04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898200" cy="226044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72920" y="2079000"/>
            <a:ext cx="898200" cy="226044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780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72920" y="2079000"/>
            <a:ext cx="898200" cy="226044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898200" cy="226044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7292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72920" y="326016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72920" y="2079000"/>
            <a:ext cx="898200" cy="107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040" cy="10782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040" cy="2260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040" cy="2260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2120" y="1216440"/>
            <a:ext cx="883008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Integration Methods in Oracle Financials Cloud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92240" y="1919880"/>
            <a:ext cx="3939480" cy="21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Inbound Integration Methods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Services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File Based Data Import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Spreadsheet Data Loader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Outbound Integration Methods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Reporting Tools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Financial Extracts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Services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5" name="Google Shape;166;p25" descr=""/>
          <p:cNvPicPr/>
          <p:nvPr/>
        </p:nvPicPr>
        <p:blipFill>
          <a:blip r:embed="rId1"/>
          <a:stretch/>
        </p:blipFill>
        <p:spPr>
          <a:xfrm>
            <a:off x="4891320" y="1751400"/>
            <a:ext cx="3751200" cy="3005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9440" y="4297680"/>
            <a:ext cx="821160" cy="82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45160" y="1199880"/>
            <a:ext cx="768780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Expense Cloud - CoExistence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72800" y="1735200"/>
            <a:ext cx="5465880" cy="30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Create, approve and audit expense reports in Expenses Cloud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Publish expense data in XML format by using Process Expense Reimbursements background process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Import expense data in your financial application to record invoices and process payments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Transfer the payment data from your financial application to Expenses Cloud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Update expense report status as paid and associate payment reference information to expense report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9" name="Google Shape;173;p26" descr=""/>
          <p:cNvPicPr/>
          <p:nvPr/>
        </p:nvPicPr>
        <p:blipFill>
          <a:blip r:embed="rId1"/>
          <a:stretch/>
        </p:blipFill>
        <p:spPr>
          <a:xfrm>
            <a:off x="5572080" y="1686600"/>
            <a:ext cx="3465720" cy="3005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0" y="4297680"/>
            <a:ext cx="792720" cy="79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2019-01-24T11:35:37Z</dcterms:modified>
  <cp:revision>2</cp:revision>
  <dc:subject/>
  <dc:title/>
</cp:coreProperties>
</file>