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44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8344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6264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388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8344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6264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03880" y="574200"/>
            <a:ext cx="234720" cy="59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03880" y="1435320"/>
            <a:ext cx="8473680" cy="28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244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200" cy="5360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915480" y="1314000"/>
            <a:ext cx="820080" cy="49320"/>
            <a:chOff x="915480" y="1314000"/>
            <a:chExt cx="820080" cy="4932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506600" y="1134360"/>
              <a:ext cx="48600" cy="40932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1097280" y="1131840"/>
              <a:ext cx="48600" cy="41256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3680" cy="62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83320" y="1285200"/>
            <a:ext cx="738756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Security Console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320" y="1724400"/>
            <a:ext cx="494856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Roles Management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Manage Roles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Users Management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Manage Users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Analytics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Roles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Database Resources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Certificates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Manage Certificates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Import &amp; Generate Certificates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User Categories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Details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Password Policy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Notifications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Administration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General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Roles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Role Copy Status</a:t>
            </a:r>
            <a:endParaRPr b="0" lang="en-US" sz="13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00" y="4754880"/>
            <a:ext cx="82296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2019-01-24T12:27:22Z</dcterms:modified>
  <cp:revision>2</cp:revision>
  <dc:subject/>
  <dc:title/>
</cp:coreProperties>
</file>