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40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03880" y="3592800"/>
            <a:ext cx="48240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51200" y="35928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67320" y="22914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130400" y="22914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3880" y="35928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967320" y="35928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130400" y="3592800"/>
            <a:ext cx="15516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03880" y="1941840"/>
            <a:ext cx="482400" cy="319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400" cy="24912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5080" cy="24912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5080" cy="24912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03880" y="1435320"/>
            <a:ext cx="8474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5080" cy="24912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5080" cy="24912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51200" y="35928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508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482400" cy="118800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560" cy="5364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915480" y="1313640"/>
            <a:ext cx="820440" cy="49680"/>
            <a:chOff x="915480" y="1313640"/>
            <a:chExt cx="820440" cy="4968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506600" y="1134000"/>
              <a:ext cx="48960" cy="40968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1097280" y="1131480"/>
              <a:ext cx="48960" cy="412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04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400" cy="2491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400" cy="2491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4320" y="1432080"/>
            <a:ext cx="61635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Configuration vs. Personalization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871280" y="5199120"/>
            <a:ext cx="15231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Configuration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45" name="Google Shape;67;p14" descr=""/>
          <p:cNvPicPr/>
          <p:nvPr/>
        </p:nvPicPr>
        <p:blipFill>
          <a:blip r:embed="rId1"/>
          <a:stretch/>
        </p:blipFill>
        <p:spPr>
          <a:xfrm>
            <a:off x="462600" y="2061720"/>
            <a:ext cx="4165200" cy="3226320"/>
          </a:xfrm>
          <a:prstGeom prst="rect">
            <a:avLst/>
          </a:prstGeom>
          <a:ln>
            <a:noFill/>
          </a:ln>
        </p:spPr>
      </p:pic>
      <p:pic>
        <p:nvPicPr>
          <p:cNvPr id="46" name="Google Shape;68;p14" descr=""/>
          <p:cNvPicPr/>
          <p:nvPr/>
        </p:nvPicPr>
        <p:blipFill>
          <a:blip r:embed="rId2"/>
          <a:stretch/>
        </p:blipFill>
        <p:spPr>
          <a:xfrm>
            <a:off x="5328720" y="2061720"/>
            <a:ext cx="4483440" cy="32263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7281720" y="5199120"/>
            <a:ext cx="15231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Personalization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909320" y="1948680"/>
            <a:ext cx="116640" cy="3386880"/>
          </a:xfrm>
          <a:prstGeom prst="flowChartProcess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0" y="4847760"/>
            <a:ext cx="82296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2019-01-24T12:30:56Z</dcterms:modified>
  <cp:revision>1</cp:revision>
  <dc:subject/>
  <dc:title/>
</cp:coreProperties>
</file>