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472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03880" y="3592800"/>
            <a:ext cx="23472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244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880" y="35928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4480" y="35928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83440" y="22914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62640" y="22914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3880" y="35928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883440" y="35928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62640" y="3592800"/>
            <a:ext cx="7524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03880" y="574200"/>
            <a:ext cx="234720" cy="592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4720" cy="2490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14480" cy="2490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24480" y="2291400"/>
            <a:ext cx="114480" cy="2490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03880" y="1435320"/>
            <a:ext cx="8473680" cy="289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24480" y="2291400"/>
            <a:ext cx="114480" cy="2490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03880" y="35928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14480" cy="24908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244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24480" y="35928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03880" y="1434960"/>
            <a:ext cx="84736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038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24480" y="2291400"/>
            <a:ext cx="11448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03880" y="3592800"/>
            <a:ext cx="234720" cy="118800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8200" cy="5360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915480" y="1314000"/>
            <a:ext cx="820080" cy="49320"/>
            <a:chOff x="915480" y="1314000"/>
            <a:chExt cx="820080" cy="4932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506600" y="1134360"/>
              <a:ext cx="48600" cy="40932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1097280" y="1131840"/>
              <a:ext cx="48600" cy="412560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03880" y="1435320"/>
            <a:ext cx="8473680" cy="624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803880" y="2291400"/>
            <a:ext cx="234720" cy="2490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051200" y="2291400"/>
            <a:ext cx="234720" cy="2490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46680" y="1453320"/>
            <a:ext cx="4042080" cy="5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Manage Sandboxes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83320" y="1959480"/>
            <a:ext cx="5708160" cy="24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924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Sandbox</a:t>
            </a:r>
            <a:endParaRPr b="0" lang="en-US" sz="1300" spc="-1" strike="noStrike">
              <a:latin typeface="Arial"/>
            </a:endParaRPr>
          </a:p>
          <a:p>
            <a:pPr marL="457200" indent="-30924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Use of Sandboxes</a:t>
            </a:r>
            <a:endParaRPr b="0" lang="en-US" sz="1300" spc="-1" strike="noStrike">
              <a:latin typeface="Arial"/>
            </a:endParaRPr>
          </a:p>
          <a:p>
            <a:pPr marL="457200" indent="-30924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Types of Sandboxes</a:t>
            </a:r>
            <a:endParaRPr b="0" lang="en-US" sz="1300" spc="-1" strike="noStrike">
              <a:latin typeface="Arial"/>
            </a:endParaRPr>
          </a:p>
          <a:p>
            <a:pPr marL="457200" indent="-30924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Concurrent Use of Sandboxes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Single Sandbox</a:t>
            </a:r>
            <a:endParaRPr b="0" lang="en-US" sz="1300" spc="-1" strike="noStrike">
              <a:latin typeface="Arial"/>
            </a:endParaRPr>
          </a:p>
          <a:p>
            <a:pPr lvl="1" marL="914400" indent="-3103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Multiple Sandboxes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Conflicts Resolution in Concurrent Use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Create &amp; Activate Sandbox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Publish Sandbox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45" name="Google Shape;67;p14" descr=""/>
          <p:cNvPicPr/>
          <p:nvPr/>
        </p:nvPicPr>
        <p:blipFill>
          <a:blip r:embed="rId1"/>
          <a:stretch/>
        </p:blipFill>
        <p:spPr>
          <a:xfrm>
            <a:off x="6281640" y="1106280"/>
            <a:ext cx="3726720" cy="43437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0" y="4847760"/>
            <a:ext cx="822960" cy="82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6480" y="1442520"/>
            <a:ext cx="3440160" cy="5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Use of Sandboxes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-3383280" y="3824640"/>
            <a:ext cx="4833360" cy="34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9" name="Google Shape;74;p15" descr=""/>
          <p:cNvPicPr/>
          <p:nvPr/>
        </p:nvPicPr>
        <p:blipFill>
          <a:blip r:embed="rId1"/>
          <a:stretch/>
        </p:blipFill>
        <p:spPr>
          <a:xfrm>
            <a:off x="5162760" y="708120"/>
            <a:ext cx="4657680" cy="4886640"/>
          </a:xfrm>
          <a:prstGeom prst="rect">
            <a:avLst/>
          </a:prstGeom>
          <a:ln>
            <a:noFill/>
          </a:ln>
        </p:spPr>
      </p:pic>
      <p:graphicFrame>
        <p:nvGraphicFramePr>
          <p:cNvPr id="50" name="Table 3"/>
          <p:cNvGraphicFramePr/>
          <p:nvPr/>
        </p:nvGraphicFramePr>
        <p:xfrm>
          <a:off x="636120" y="2099880"/>
          <a:ext cx="4242600" cy="2265480"/>
        </p:xfrm>
        <a:graphic>
          <a:graphicData uri="http://schemas.openxmlformats.org/drawingml/2006/table">
            <a:tbl>
              <a:tblPr/>
              <a:tblGrid>
                <a:gridCol w="1060560"/>
                <a:gridCol w="846360"/>
                <a:gridCol w="1017720"/>
                <a:gridCol w="1318320"/>
              </a:tblGrid>
              <a:tr h="6944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 of Changes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 of Sandbox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Method to publish changes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Downloadable?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MetaData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Sandbox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Publish Sandbox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 Security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Security Sandbox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Publish Sandbox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Flexfield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Flexfield Sandbox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Deploy Flexfield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91440" y="4754880"/>
            <a:ext cx="822960" cy="82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07160" y="1431720"/>
            <a:ext cx="3981600" cy="5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Types of Sandboxes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283320" y="1959480"/>
            <a:ext cx="4775760" cy="8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Intended to Publish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Testing Only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54" name="Google Shape;82;p16" descr=""/>
          <p:cNvPicPr/>
          <p:nvPr/>
        </p:nvPicPr>
        <p:blipFill>
          <a:blip r:embed="rId1"/>
          <a:stretch/>
        </p:blipFill>
        <p:spPr>
          <a:xfrm>
            <a:off x="5270040" y="1256040"/>
            <a:ext cx="4657680" cy="41130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0" y="4846320"/>
            <a:ext cx="822960" cy="82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2019-01-24T12:33:39Z</dcterms:modified>
  <cp:revision>2</cp:revision>
  <dc:subject/>
  <dc:title/>
</cp:coreProperties>
</file>