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media/image1.png" ContentType="image/png"/>
  <Override PartName="/ppt/media/image2.png" ContentType="image/png"/>
  <Override PartName="/ppt/media/image3.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803880" y="1434960"/>
            <a:ext cx="8473680" cy="625320"/>
          </a:xfrm>
          <a:prstGeom prst="rect">
            <a:avLst/>
          </a:prstGeom>
        </p:spPr>
        <p:txBody>
          <a:bodyPr lIns="0" rIns="0" tIns="0" bIns="0" anchor="ctr"/>
          <a:p>
            <a:pPr algn="ctr"/>
            <a:endParaRPr b="0" lang="en-US" sz="4400" spc="-1" strike="noStrike">
              <a:latin typeface="Arial"/>
            </a:endParaRPr>
          </a:p>
        </p:txBody>
      </p:sp>
      <p:sp>
        <p:nvSpPr>
          <p:cNvPr id="29" name="PlaceHolder 2"/>
          <p:cNvSpPr>
            <a:spLocks noGrp="1"/>
          </p:cNvSpPr>
          <p:nvPr>
            <p:ph type="body"/>
          </p:nvPr>
        </p:nvSpPr>
        <p:spPr>
          <a:xfrm>
            <a:off x="803880" y="2291400"/>
            <a:ext cx="234720" cy="1188000"/>
          </a:xfrm>
          <a:prstGeom prst="rect">
            <a:avLst/>
          </a:prstGeom>
        </p:spPr>
        <p:txBody>
          <a:bodyPr lIns="0" rIns="0" tIns="0" bIns="0">
            <a:normAutofit fontScale="5000"/>
          </a:bodyPr>
          <a:p>
            <a:endParaRPr b="0" lang="en-US" sz="3200" spc="-1" strike="noStrike">
              <a:latin typeface="Arial"/>
            </a:endParaRPr>
          </a:p>
        </p:txBody>
      </p:sp>
      <p:sp>
        <p:nvSpPr>
          <p:cNvPr id="30" name="PlaceHolder 3"/>
          <p:cNvSpPr>
            <a:spLocks noGrp="1"/>
          </p:cNvSpPr>
          <p:nvPr>
            <p:ph type="body"/>
          </p:nvPr>
        </p:nvSpPr>
        <p:spPr>
          <a:xfrm>
            <a:off x="803880" y="3592800"/>
            <a:ext cx="234720" cy="1188000"/>
          </a:xfrm>
          <a:prstGeom prst="rect">
            <a:avLst/>
          </a:prstGeom>
        </p:spPr>
        <p:txBody>
          <a:bodyPr lIns="0" rIns="0" tIns="0" bIns="0">
            <a:normAutofit fontScale="5000"/>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803880" y="1434960"/>
            <a:ext cx="8473680" cy="62532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803880" y="2291400"/>
            <a:ext cx="114480" cy="1188000"/>
          </a:xfrm>
          <a:prstGeom prst="rect">
            <a:avLst/>
          </a:prstGeom>
        </p:spPr>
        <p:txBody>
          <a:bodyPr lIns="0" rIns="0" tIns="0" bIns="0">
            <a:normAutofit fontScale="5000"/>
          </a:bodyPr>
          <a:p>
            <a:endParaRPr b="0" lang="en-US" sz="3200" spc="-1" strike="noStrike">
              <a:latin typeface="Arial"/>
            </a:endParaRPr>
          </a:p>
        </p:txBody>
      </p:sp>
      <p:sp>
        <p:nvSpPr>
          <p:cNvPr id="33" name="PlaceHolder 3"/>
          <p:cNvSpPr>
            <a:spLocks noGrp="1"/>
          </p:cNvSpPr>
          <p:nvPr>
            <p:ph type="body"/>
          </p:nvPr>
        </p:nvSpPr>
        <p:spPr>
          <a:xfrm>
            <a:off x="924480" y="2291400"/>
            <a:ext cx="114480" cy="1188000"/>
          </a:xfrm>
          <a:prstGeom prst="rect">
            <a:avLst/>
          </a:prstGeom>
        </p:spPr>
        <p:txBody>
          <a:bodyPr lIns="0" rIns="0" tIns="0" bIns="0">
            <a:normAutofit fontScale="5000"/>
          </a:bodyPr>
          <a:p>
            <a:endParaRPr b="0" lang="en-US" sz="3200" spc="-1" strike="noStrike">
              <a:latin typeface="Arial"/>
            </a:endParaRPr>
          </a:p>
        </p:txBody>
      </p:sp>
      <p:sp>
        <p:nvSpPr>
          <p:cNvPr id="34" name="PlaceHolder 4"/>
          <p:cNvSpPr>
            <a:spLocks noGrp="1"/>
          </p:cNvSpPr>
          <p:nvPr>
            <p:ph type="body"/>
          </p:nvPr>
        </p:nvSpPr>
        <p:spPr>
          <a:xfrm>
            <a:off x="803880" y="3592800"/>
            <a:ext cx="114480" cy="1188000"/>
          </a:xfrm>
          <a:prstGeom prst="rect">
            <a:avLst/>
          </a:prstGeom>
        </p:spPr>
        <p:txBody>
          <a:bodyPr lIns="0" rIns="0" tIns="0" bIns="0">
            <a:normAutofit fontScale="5000"/>
          </a:bodyPr>
          <a:p>
            <a:endParaRPr b="0" lang="en-US" sz="3200" spc="-1" strike="noStrike">
              <a:latin typeface="Arial"/>
            </a:endParaRPr>
          </a:p>
        </p:txBody>
      </p:sp>
      <p:sp>
        <p:nvSpPr>
          <p:cNvPr id="35" name="PlaceHolder 5"/>
          <p:cNvSpPr>
            <a:spLocks noGrp="1"/>
          </p:cNvSpPr>
          <p:nvPr>
            <p:ph type="body"/>
          </p:nvPr>
        </p:nvSpPr>
        <p:spPr>
          <a:xfrm>
            <a:off x="924480" y="3592800"/>
            <a:ext cx="114480" cy="1188000"/>
          </a:xfrm>
          <a:prstGeom prst="rect">
            <a:avLst/>
          </a:prstGeom>
        </p:spPr>
        <p:txBody>
          <a:bodyPr lIns="0" rIns="0" tIns="0" bIns="0">
            <a:normAutofit fontScale="5000"/>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803880" y="1434960"/>
            <a:ext cx="8473680" cy="625320"/>
          </a:xfrm>
          <a:prstGeom prst="rect">
            <a:avLst/>
          </a:prstGeom>
        </p:spPr>
        <p:txBody>
          <a:bodyPr lIns="0" rIns="0" tIns="0" bIns="0" anchor="ctr"/>
          <a:p>
            <a:pPr algn="ctr"/>
            <a:endParaRPr b="0" lang="en-US" sz="4400" spc="-1" strike="noStrike">
              <a:latin typeface="Arial"/>
            </a:endParaRPr>
          </a:p>
        </p:txBody>
      </p:sp>
      <p:sp>
        <p:nvSpPr>
          <p:cNvPr id="37" name="PlaceHolder 2"/>
          <p:cNvSpPr>
            <a:spLocks noGrp="1"/>
          </p:cNvSpPr>
          <p:nvPr>
            <p:ph type="body"/>
          </p:nvPr>
        </p:nvSpPr>
        <p:spPr>
          <a:xfrm>
            <a:off x="803880" y="2291400"/>
            <a:ext cx="75240" cy="1188000"/>
          </a:xfrm>
          <a:prstGeom prst="rect">
            <a:avLst/>
          </a:prstGeom>
        </p:spPr>
        <p:txBody>
          <a:bodyPr lIns="0" rIns="0" tIns="0" bIns="0">
            <a:normAutofit fontScale="5000"/>
          </a:bodyPr>
          <a:p>
            <a:endParaRPr b="0" lang="en-US" sz="3200" spc="-1" strike="noStrike">
              <a:latin typeface="Arial"/>
            </a:endParaRPr>
          </a:p>
        </p:txBody>
      </p:sp>
      <p:sp>
        <p:nvSpPr>
          <p:cNvPr id="38" name="PlaceHolder 3"/>
          <p:cNvSpPr>
            <a:spLocks noGrp="1"/>
          </p:cNvSpPr>
          <p:nvPr>
            <p:ph type="body"/>
          </p:nvPr>
        </p:nvSpPr>
        <p:spPr>
          <a:xfrm>
            <a:off x="883440" y="2291400"/>
            <a:ext cx="75240" cy="1188000"/>
          </a:xfrm>
          <a:prstGeom prst="rect">
            <a:avLst/>
          </a:prstGeom>
        </p:spPr>
        <p:txBody>
          <a:bodyPr lIns="0" rIns="0" tIns="0" bIns="0">
            <a:normAutofit fontScale="5000"/>
          </a:bodyPr>
          <a:p>
            <a:endParaRPr b="0" lang="en-US" sz="3200" spc="-1" strike="noStrike">
              <a:latin typeface="Arial"/>
            </a:endParaRPr>
          </a:p>
        </p:txBody>
      </p:sp>
      <p:sp>
        <p:nvSpPr>
          <p:cNvPr id="39" name="PlaceHolder 4"/>
          <p:cNvSpPr>
            <a:spLocks noGrp="1"/>
          </p:cNvSpPr>
          <p:nvPr>
            <p:ph type="body"/>
          </p:nvPr>
        </p:nvSpPr>
        <p:spPr>
          <a:xfrm>
            <a:off x="962640" y="2291400"/>
            <a:ext cx="75240" cy="1188000"/>
          </a:xfrm>
          <a:prstGeom prst="rect">
            <a:avLst/>
          </a:prstGeom>
        </p:spPr>
        <p:txBody>
          <a:bodyPr lIns="0" rIns="0" tIns="0" bIns="0">
            <a:normAutofit fontScale="5000"/>
          </a:bodyPr>
          <a:p>
            <a:endParaRPr b="0" lang="en-US" sz="3200" spc="-1" strike="noStrike">
              <a:latin typeface="Arial"/>
            </a:endParaRPr>
          </a:p>
        </p:txBody>
      </p:sp>
      <p:sp>
        <p:nvSpPr>
          <p:cNvPr id="40" name="PlaceHolder 5"/>
          <p:cNvSpPr>
            <a:spLocks noGrp="1"/>
          </p:cNvSpPr>
          <p:nvPr>
            <p:ph type="body"/>
          </p:nvPr>
        </p:nvSpPr>
        <p:spPr>
          <a:xfrm>
            <a:off x="803880" y="3592800"/>
            <a:ext cx="75240" cy="1188000"/>
          </a:xfrm>
          <a:prstGeom prst="rect">
            <a:avLst/>
          </a:prstGeom>
        </p:spPr>
        <p:txBody>
          <a:bodyPr lIns="0" rIns="0" tIns="0" bIns="0">
            <a:normAutofit fontScale="5000"/>
          </a:bodyPr>
          <a:p>
            <a:endParaRPr b="0" lang="en-US" sz="3200" spc="-1" strike="noStrike">
              <a:latin typeface="Arial"/>
            </a:endParaRPr>
          </a:p>
        </p:txBody>
      </p:sp>
      <p:sp>
        <p:nvSpPr>
          <p:cNvPr id="41" name="PlaceHolder 6"/>
          <p:cNvSpPr>
            <a:spLocks noGrp="1"/>
          </p:cNvSpPr>
          <p:nvPr>
            <p:ph type="body"/>
          </p:nvPr>
        </p:nvSpPr>
        <p:spPr>
          <a:xfrm>
            <a:off x="883440" y="3592800"/>
            <a:ext cx="75240" cy="1188000"/>
          </a:xfrm>
          <a:prstGeom prst="rect">
            <a:avLst/>
          </a:prstGeom>
        </p:spPr>
        <p:txBody>
          <a:bodyPr lIns="0" rIns="0" tIns="0" bIns="0">
            <a:normAutofit fontScale="5000"/>
          </a:bodyPr>
          <a:p>
            <a:endParaRPr b="0" lang="en-US" sz="3200" spc="-1" strike="noStrike">
              <a:latin typeface="Arial"/>
            </a:endParaRPr>
          </a:p>
        </p:txBody>
      </p:sp>
      <p:sp>
        <p:nvSpPr>
          <p:cNvPr id="42" name="PlaceHolder 7"/>
          <p:cNvSpPr>
            <a:spLocks noGrp="1"/>
          </p:cNvSpPr>
          <p:nvPr>
            <p:ph type="body"/>
          </p:nvPr>
        </p:nvSpPr>
        <p:spPr>
          <a:xfrm>
            <a:off x="962640" y="3592800"/>
            <a:ext cx="75240" cy="1188000"/>
          </a:xfrm>
          <a:prstGeom prst="rect">
            <a:avLst/>
          </a:prstGeom>
        </p:spPr>
        <p:txBody>
          <a:bodyPr lIns="0" rIns="0" tIns="0" bIns="0">
            <a:normAutofit fontScale="5000"/>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803880" y="1434960"/>
            <a:ext cx="8473680" cy="62532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subTitle"/>
          </p:nvPr>
        </p:nvSpPr>
        <p:spPr>
          <a:xfrm>
            <a:off x="803880" y="574200"/>
            <a:ext cx="234720" cy="5925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03880" y="1434960"/>
            <a:ext cx="8473680" cy="625320"/>
          </a:xfrm>
          <a:prstGeom prst="rect">
            <a:avLst/>
          </a:prstGeom>
        </p:spPr>
        <p:txBody>
          <a:bodyPr lIns="0" rIns="0" tIns="0" bIns="0" anchor="ctr"/>
          <a:p>
            <a:pPr algn="ctr"/>
            <a:endParaRPr b="0" lang="en-US" sz="4400" spc="-1" strike="noStrike">
              <a:latin typeface="Arial"/>
            </a:endParaRPr>
          </a:p>
        </p:txBody>
      </p:sp>
      <p:sp>
        <p:nvSpPr>
          <p:cNvPr id="10" name="PlaceHolder 2"/>
          <p:cNvSpPr>
            <a:spLocks noGrp="1"/>
          </p:cNvSpPr>
          <p:nvPr>
            <p:ph type="body"/>
          </p:nvPr>
        </p:nvSpPr>
        <p:spPr>
          <a:xfrm>
            <a:off x="803880" y="2291400"/>
            <a:ext cx="234720" cy="2490840"/>
          </a:xfrm>
          <a:prstGeom prst="rect">
            <a:avLst/>
          </a:prstGeom>
        </p:spPr>
        <p:txBody>
          <a:bodyPr lIns="0" rIns="0" tIns="0" bIns="0">
            <a:normAutofit fontScale="17000"/>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803880" y="1434960"/>
            <a:ext cx="8473680" cy="62532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803880" y="2291400"/>
            <a:ext cx="114480" cy="2490840"/>
          </a:xfrm>
          <a:prstGeom prst="rect">
            <a:avLst/>
          </a:prstGeom>
        </p:spPr>
        <p:txBody>
          <a:bodyPr lIns="0" rIns="0" tIns="0" bIns="0">
            <a:normAutofit fontScale="17000"/>
          </a:bodyPr>
          <a:p>
            <a:endParaRPr b="0" lang="en-US" sz="3200" spc="-1" strike="noStrike">
              <a:latin typeface="Arial"/>
            </a:endParaRPr>
          </a:p>
        </p:txBody>
      </p:sp>
      <p:sp>
        <p:nvSpPr>
          <p:cNvPr id="13" name="PlaceHolder 3"/>
          <p:cNvSpPr>
            <a:spLocks noGrp="1"/>
          </p:cNvSpPr>
          <p:nvPr>
            <p:ph type="body"/>
          </p:nvPr>
        </p:nvSpPr>
        <p:spPr>
          <a:xfrm>
            <a:off x="924480" y="2291400"/>
            <a:ext cx="114480" cy="2490840"/>
          </a:xfrm>
          <a:prstGeom prst="rect">
            <a:avLst/>
          </a:prstGeom>
        </p:spPr>
        <p:txBody>
          <a:bodyPr lIns="0" rIns="0" tIns="0" bIns="0">
            <a:normAutofit fontScale="17000"/>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803880" y="1434960"/>
            <a:ext cx="8473680" cy="625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803880" y="1435320"/>
            <a:ext cx="8473680" cy="2896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803880" y="1434960"/>
            <a:ext cx="8473680" cy="625320"/>
          </a:xfrm>
          <a:prstGeom prst="rect">
            <a:avLst/>
          </a:prstGeom>
        </p:spPr>
        <p:txBody>
          <a:bodyPr lIns="0" rIns="0" tIns="0" bIns="0" anchor="ctr"/>
          <a:p>
            <a:pPr algn="ctr"/>
            <a:endParaRPr b="0" lang="en-US" sz="4400" spc="-1" strike="noStrike">
              <a:latin typeface="Arial"/>
            </a:endParaRPr>
          </a:p>
        </p:txBody>
      </p:sp>
      <p:sp>
        <p:nvSpPr>
          <p:cNvPr id="17" name="PlaceHolder 2"/>
          <p:cNvSpPr>
            <a:spLocks noGrp="1"/>
          </p:cNvSpPr>
          <p:nvPr>
            <p:ph type="body"/>
          </p:nvPr>
        </p:nvSpPr>
        <p:spPr>
          <a:xfrm>
            <a:off x="803880" y="2291400"/>
            <a:ext cx="114480" cy="1188000"/>
          </a:xfrm>
          <a:prstGeom prst="rect">
            <a:avLst/>
          </a:prstGeom>
        </p:spPr>
        <p:txBody>
          <a:bodyPr lIns="0" rIns="0" tIns="0" bIns="0">
            <a:normAutofit fontScale="5000"/>
          </a:bodyPr>
          <a:p>
            <a:endParaRPr b="0" lang="en-US" sz="3200" spc="-1" strike="noStrike">
              <a:latin typeface="Arial"/>
            </a:endParaRPr>
          </a:p>
        </p:txBody>
      </p:sp>
      <p:sp>
        <p:nvSpPr>
          <p:cNvPr id="18" name="PlaceHolder 3"/>
          <p:cNvSpPr>
            <a:spLocks noGrp="1"/>
          </p:cNvSpPr>
          <p:nvPr>
            <p:ph type="body"/>
          </p:nvPr>
        </p:nvSpPr>
        <p:spPr>
          <a:xfrm>
            <a:off x="924480" y="2291400"/>
            <a:ext cx="114480" cy="2490840"/>
          </a:xfrm>
          <a:prstGeom prst="rect">
            <a:avLst/>
          </a:prstGeom>
        </p:spPr>
        <p:txBody>
          <a:bodyPr lIns="0" rIns="0" tIns="0" bIns="0">
            <a:normAutofit fontScale="17000"/>
          </a:bodyPr>
          <a:p>
            <a:endParaRPr b="0" lang="en-US" sz="3200" spc="-1" strike="noStrike">
              <a:latin typeface="Arial"/>
            </a:endParaRPr>
          </a:p>
        </p:txBody>
      </p:sp>
      <p:sp>
        <p:nvSpPr>
          <p:cNvPr id="19" name="PlaceHolder 4"/>
          <p:cNvSpPr>
            <a:spLocks noGrp="1"/>
          </p:cNvSpPr>
          <p:nvPr>
            <p:ph type="body"/>
          </p:nvPr>
        </p:nvSpPr>
        <p:spPr>
          <a:xfrm>
            <a:off x="803880" y="3592800"/>
            <a:ext cx="114480" cy="1188000"/>
          </a:xfrm>
          <a:prstGeom prst="rect">
            <a:avLst/>
          </a:prstGeom>
        </p:spPr>
        <p:txBody>
          <a:bodyPr lIns="0" rIns="0" tIns="0" bIns="0">
            <a:normAutofit fontScale="5000"/>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803880" y="1434960"/>
            <a:ext cx="8473680" cy="625320"/>
          </a:xfrm>
          <a:prstGeom prst="rect">
            <a:avLst/>
          </a:prstGeom>
        </p:spPr>
        <p:txBody>
          <a:bodyPr lIns="0" rIns="0" tIns="0" bIns="0" anchor="ctr"/>
          <a:p>
            <a:pPr algn="ctr"/>
            <a:endParaRPr b="0" lang="en-US" sz="4400" spc="-1" strike="noStrike">
              <a:latin typeface="Arial"/>
            </a:endParaRPr>
          </a:p>
        </p:txBody>
      </p:sp>
      <p:sp>
        <p:nvSpPr>
          <p:cNvPr id="21" name="PlaceHolder 2"/>
          <p:cNvSpPr>
            <a:spLocks noGrp="1"/>
          </p:cNvSpPr>
          <p:nvPr>
            <p:ph type="body"/>
          </p:nvPr>
        </p:nvSpPr>
        <p:spPr>
          <a:xfrm>
            <a:off x="803880" y="2291400"/>
            <a:ext cx="114480" cy="2490840"/>
          </a:xfrm>
          <a:prstGeom prst="rect">
            <a:avLst/>
          </a:prstGeom>
        </p:spPr>
        <p:txBody>
          <a:bodyPr lIns="0" rIns="0" tIns="0" bIns="0">
            <a:normAutofit fontScale="17000"/>
          </a:bodyPr>
          <a:p>
            <a:endParaRPr b="0" lang="en-US" sz="3200" spc="-1" strike="noStrike">
              <a:latin typeface="Arial"/>
            </a:endParaRPr>
          </a:p>
        </p:txBody>
      </p:sp>
      <p:sp>
        <p:nvSpPr>
          <p:cNvPr id="22" name="PlaceHolder 3"/>
          <p:cNvSpPr>
            <a:spLocks noGrp="1"/>
          </p:cNvSpPr>
          <p:nvPr>
            <p:ph type="body"/>
          </p:nvPr>
        </p:nvSpPr>
        <p:spPr>
          <a:xfrm>
            <a:off x="924480" y="2291400"/>
            <a:ext cx="114480" cy="1188000"/>
          </a:xfrm>
          <a:prstGeom prst="rect">
            <a:avLst/>
          </a:prstGeom>
        </p:spPr>
        <p:txBody>
          <a:bodyPr lIns="0" rIns="0" tIns="0" bIns="0">
            <a:normAutofit fontScale="5000"/>
          </a:bodyPr>
          <a:p>
            <a:endParaRPr b="0" lang="en-US" sz="3200" spc="-1" strike="noStrike">
              <a:latin typeface="Arial"/>
            </a:endParaRPr>
          </a:p>
        </p:txBody>
      </p:sp>
      <p:sp>
        <p:nvSpPr>
          <p:cNvPr id="23" name="PlaceHolder 4"/>
          <p:cNvSpPr>
            <a:spLocks noGrp="1"/>
          </p:cNvSpPr>
          <p:nvPr>
            <p:ph type="body"/>
          </p:nvPr>
        </p:nvSpPr>
        <p:spPr>
          <a:xfrm>
            <a:off x="924480" y="3592800"/>
            <a:ext cx="114480" cy="1188000"/>
          </a:xfrm>
          <a:prstGeom prst="rect">
            <a:avLst/>
          </a:prstGeom>
        </p:spPr>
        <p:txBody>
          <a:bodyPr lIns="0" rIns="0" tIns="0" bIns="0">
            <a:normAutofit fontScale="5000"/>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803880" y="1434960"/>
            <a:ext cx="8473680" cy="625320"/>
          </a:xfrm>
          <a:prstGeom prst="rect">
            <a:avLst/>
          </a:prstGeom>
        </p:spPr>
        <p:txBody>
          <a:bodyPr lIns="0" rIns="0" tIns="0" bIns="0" anchor="ctr"/>
          <a:p>
            <a:pPr algn="ctr"/>
            <a:endParaRPr b="0" lang="en-US" sz="4400" spc="-1" strike="noStrike">
              <a:latin typeface="Arial"/>
            </a:endParaRPr>
          </a:p>
        </p:txBody>
      </p:sp>
      <p:sp>
        <p:nvSpPr>
          <p:cNvPr id="25" name="PlaceHolder 2"/>
          <p:cNvSpPr>
            <a:spLocks noGrp="1"/>
          </p:cNvSpPr>
          <p:nvPr>
            <p:ph type="body"/>
          </p:nvPr>
        </p:nvSpPr>
        <p:spPr>
          <a:xfrm>
            <a:off x="803880" y="2291400"/>
            <a:ext cx="114480" cy="1188000"/>
          </a:xfrm>
          <a:prstGeom prst="rect">
            <a:avLst/>
          </a:prstGeom>
        </p:spPr>
        <p:txBody>
          <a:bodyPr lIns="0" rIns="0" tIns="0" bIns="0">
            <a:normAutofit fontScale="5000"/>
          </a:bodyPr>
          <a:p>
            <a:endParaRPr b="0" lang="en-US" sz="3200" spc="-1" strike="noStrike">
              <a:latin typeface="Arial"/>
            </a:endParaRPr>
          </a:p>
        </p:txBody>
      </p:sp>
      <p:sp>
        <p:nvSpPr>
          <p:cNvPr id="26" name="PlaceHolder 3"/>
          <p:cNvSpPr>
            <a:spLocks noGrp="1"/>
          </p:cNvSpPr>
          <p:nvPr>
            <p:ph type="body"/>
          </p:nvPr>
        </p:nvSpPr>
        <p:spPr>
          <a:xfrm>
            <a:off x="924480" y="2291400"/>
            <a:ext cx="114480" cy="1188000"/>
          </a:xfrm>
          <a:prstGeom prst="rect">
            <a:avLst/>
          </a:prstGeom>
        </p:spPr>
        <p:txBody>
          <a:bodyPr lIns="0" rIns="0" tIns="0" bIns="0">
            <a:normAutofit fontScale="5000"/>
          </a:bodyPr>
          <a:p>
            <a:endParaRPr b="0" lang="en-US" sz="3200" spc="-1" strike="noStrike">
              <a:latin typeface="Arial"/>
            </a:endParaRPr>
          </a:p>
        </p:txBody>
      </p:sp>
      <p:sp>
        <p:nvSpPr>
          <p:cNvPr id="27" name="PlaceHolder 4"/>
          <p:cNvSpPr>
            <a:spLocks noGrp="1"/>
          </p:cNvSpPr>
          <p:nvPr>
            <p:ph type="body"/>
          </p:nvPr>
        </p:nvSpPr>
        <p:spPr>
          <a:xfrm>
            <a:off x="803880" y="3592800"/>
            <a:ext cx="234720" cy="1188000"/>
          </a:xfrm>
          <a:prstGeom prst="rect">
            <a:avLst/>
          </a:prstGeom>
        </p:spPr>
        <p:txBody>
          <a:bodyPr lIns="0" rIns="0" tIns="0" bIns="0">
            <a:normAutofit fontScale="5000"/>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10078200" cy="536040"/>
          </a:xfrm>
          <a:prstGeom prst="rect">
            <a:avLst/>
          </a:prstGeom>
          <a:solidFill>
            <a:srgbClr val="e9edee"/>
          </a:solidFill>
          <a:ln>
            <a:noFill/>
          </a:ln>
        </p:spPr>
        <p:style>
          <a:lnRef idx="0"/>
          <a:fillRef idx="0"/>
          <a:effectRef idx="0"/>
          <a:fontRef idx="minor"/>
        </p:style>
      </p:sp>
      <p:grpSp>
        <p:nvGrpSpPr>
          <p:cNvPr id="1" name="Group 2"/>
          <p:cNvGrpSpPr/>
          <p:nvPr/>
        </p:nvGrpSpPr>
        <p:grpSpPr>
          <a:xfrm>
            <a:off x="915480" y="1314000"/>
            <a:ext cx="820080" cy="49320"/>
            <a:chOff x="915480" y="1314000"/>
            <a:chExt cx="820080" cy="49320"/>
          </a:xfrm>
        </p:grpSpPr>
        <p:sp>
          <p:nvSpPr>
            <p:cNvPr id="2" name="CustomShape 3"/>
            <p:cNvSpPr/>
            <p:nvPr/>
          </p:nvSpPr>
          <p:spPr>
            <a:xfrm rot="16200000">
              <a:off x="1506600" y="1134360"/>
              <a:ext cx="48600" cy="409320"/>
            </a:xfrm>
            <a:prstGeom prst="rect">
              <a:avLst/>
            </a:prstGeom>
            <a:solidFill>
              <a:srgbClr val="eb5600"/>
            </a:solidFill>
            <a:ln>
              <a:noFill/>
            </a:ln>
          </p:spPr>
          <p:style>
            <a:lnRef idx="0"/>
            <a:fillRef idx="0"/>
            <a:effectRef idx="0"/>
            <a:fontRef idx="minor"/>
          </p:style>
        </p:sp>
        <p:sp>
          <p:nvSpPr>
            <p:cNvPr id="3" name="CustomShape 4"/>
            <p:cNvSpPr/>
            <p:nvPr/>
          </p:nvSpPr>
          <p:spPr>
            <a:xfrm rot="16200000">
              <a:off x="1097280" y="1131840"/>
              <a:ext cx="48600" cy="412560"/>
            </a:xfrm>
            <a:prstGeom prst="rect">
              <a:avLst/>
            </a:prstGeom>
            <a:solidFill>
              <a:srgbClr val="1a9988"/>
            </a:solidFill>
            <a:ln>
              <a:noFill/>
            </a:ln>
          </p:spPr>
          <p:style>
            <a:lnRef idx="0"/>
            <a:fillRef idx="0"/>
            <a:effectRef idx="0"/>
            <a:fontRef idx="minor"/>
          </p:style>
        </p:sp>
      </p:grpSp>
      <p:sp>
        <p:nvSpPr>
          <p:cNvPr id="4" name="PlaceHolder 5"/>
          <p:cNvSpPr>
            <a:spLocks noGrp="1"/>
          </p:cNvSpPr>
          <p:nvPr>
            <p:ph type="title"/>
          </p:nvPr>
        </p:nvSpPr>
        <p:spPr>
          <a:xfrm>
            <a:off x="803880" y="1435320"/>
            <a:ext cx="8473680" cy="62460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5" name="PlaceHolder 6"/>
          <p:cNvSpPr>
            <a:spLocks noGrp="1"/>
          </p:cNvSpPr>
          <p:nvPr>
            <p:ph type="body"/>
          </p:nvPr>
        </p:nvSpPr>
        <p:spPr>
          <a:xfrm>
            <a:off x="803880" y="2291400"/>
            <a:ext cx="234720" cy="2490840"/>
          </a:xfrm>
          <a:prstGeom prst="rect">
            <a:avLst/>
          </a:prstGeom>
        </p:spPr>
        <p:txBody>
          <a:bodyPr lIns="0" rIns="0" tIns="0" bIns="0">
            <a:normAutofit fontScale="1000"/>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6" name="PlaceHolder 7"/>
          <p:cNvSpPr>
            <a:spLocks noGrp="1"/>
          </p:cNvSpPr>
          <p:nvPr>
            <p:ph type="body"/>
          </p:nvPr>
        </p:nvSpPr>
        <p:spPr>
          <a:xfrm>
            <a:off x="1051200" y="2291400"/>
            <a:ext cx="234720" cy="2490840"/>
          </a:xfrm>
          <a:prstGeom prst="rect">
            <a:avLst/>
          </a:prstGeom>
        </p:spPr>
        <p:txBody>
          <a:bodyPr lIns="0" rIns="0" tIns="0" bIns="0">
            <a:normAutofit fontScale="1000"/>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CustomShape 1"/>
          <p:cNvSpPr/>
          <p:nvPr/>
        </p:nvSpPr>
        <p:spPr>
          <a:xfrm>
            <a:off x="508320" y="1453320"/>
            <a:ext cx="8473680" cy="58824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latin typeface="Raleway"/>
                <a:ea typeface="Raleway"/>
              </a:rPr>
              <a:t>Conclude...</a:t>
            </a:r>
            <a:endParaRPr b="0" lang="en-US" sz="2600" spc="-1" strike="noStrike">
              <a:latin typeface="Arial"/>
            </a:endParaRPr>
          </a:p>
        </p:txBody>
      </p:sp>
      <p:sp>
        <p:nvSpPr>
          <p:cNvPr id="44" name="CustomShape 2"/>
          <p:cNvSpPr/>
          <p:nvPr/>
        </p:nvSpPr>
        <p:spPr>
          <a:xfrm>
            <a:off x="283320" y="1959480"/>
            <a:ext cx="4833360" cy="3490560"/>
          </a:xfrm>
          <a:prstGeom prst="rect">
            <a:avLst/>
          </a:prstGeom>
          <a:noFill/>
          <a:ln>
            <a:noFill/>
          </a:ln>
        </p:spPr>
        <p:style>
          <a:lnRef idx="0"/>
          <a:fillRef idx="0"/>
          <a:effectRef idx="0"/>
          <a:fontRef idx="minor"/>
        </p:style>
        <p:txBody>
          <a:bodyPr lIns="90000" rIns="90000" tIns="91440" bIns="91440"/>
          <a:p>
            <a:pPr marL="457200" indent="-309240">
              <a:lnSpc>
                <a:spcPct val="100000"/>
              </a:lnSpc>
              <a:buClr>
                <a:srgbClr val="595959"/>
              </a:buClr>
              <a:buFont typeface="Lato"/>
              <a:buChar char="❏"/>
            </a:pPr>
            <a:r>
              <a:rPr b="0" lang="en-US" sz="1300" spc="-1" strike="noStrike">
                <a:solidFill>
                  <a:srgbClr val="595959"/>
                </a:solidFill>
                <a:latin typeface="Lato"/>
                <a:ea typeface="Lato"/>
              </a:rPr>
              <a:t>Customization Set</a:t>
            </a:r>
            <a:endParaRPr b="0" lang="en-US" sz="1300" spc="-1" strike="noStrike">
              <a:latin typeface="Arial"/>
            </a:endParaRPr>
          </a:p>
          <a:p>
            <a:pPr lvl="1" marL="914400" indent="-310320">
              <a:lnSpc>
                <a:spcPct val="100000"/>
              </a:lnSpc>
              <a:buClr>
                <a:srgbClr val="595959"/>
              </a:buClr>
              <a:buFont typeface="Lato"/>
              <a:buChar char="○"/>
            </a:pPr>
            <a:r>
              <a:rPr b="0" lang="en-US" sz="1300" spc="-1" strike="noStrike">
                <a:solidFill>
                  <a:srgbClr val="595959"/>
                </a:solidFill>
                <a:latin typeface="Lato"/>
                <a:ea typeface="Lato"/>
              </a:rPr>
              <a:t>Contents</a:t>
            </a:r>
            <a:endParaRPr b="0" lang="en-US" sz="1300" spc="-1" strike="noStrike">
              <a:latin typeface="Arial"/>
            </a:endParaRPr>
          </a:p>
          <a:p>
            <a:pPr lvl="1" marL="914400" indent="-310320">
              <a:lnSpc>
                <a:spcPct val="100000"/>
              </a:lnSpc>
              <a:buClr>
                <a:srgbClr val="595959"/>
              </a:buClr>
              <a:buFont typeface="Lato"/>
              <a:buChar char="○"/>
            </a:pPr>
            <a:r>
              <a:rPr b="0" lang="en-US" sz="1300" spc="-1" strike="noStrike">
                <a:solidFill>
                  <a:srgbClr val="595959"/>
                </a:solidFill>
                <a:latin typeface="Lato"/>
                <a:ea typeface="Lato"/>
              </a:rPr>
              <a:t>Prerequisites</a:t>
            </a:r>
            <a:endParaRPr b="0" lang="en-US" sz="1300" spc="-1" strike="noStrike">
              <a:latin typeface="Arial"/>
            </a:endParaRPr>
          </a:p>
          <a:p>
            <a:pPr lvl="1" marL="914400" indent="-310320">
              <a:lnSpc>
                <a:spcPct val="100000"/>
              </a:lnSpc>
              <a:buClr>
                <a:srgbClr val="595959"/>
              </a:buClr>
              <a:buFont typeface="Lato"/>
              <a:buChar char="○"/>
            </a:pPr>
            <a:r>
              <a:rPr b="0" lang="en-US" sz="1300" spc="-1" strike="noStrike">
                <a:solidFill>
                  <a:srgbClr val="595959"/>
                </a:solidFill>
                <a:latin typeface="Lato"/>
                <a:ea typeface="Lato"/>
              </a:rPr>
              <a:t>Creation of Customization Set</a:t>
            </a:r>
            <a:endParaRPr b="0" lang="en-US" sz="1300" spc="-1" strike="noStrike">
              <a:latin typeface="Arial"/>
            </a:endParaRPr>
          </a:p>
          <a:p>
            <a:pPr lvl="1" marL="914400" indent="-310320">
              <a:lnSpc>
                <a:spcPct val="100000"/>
              </a:lnSpc>
              <a:buClr>
                <a:srgbClr val="595959"/>
              </a:buClr>
              <a:buFont typeface="Lato"/>
              <a:buChar char="○"/>
            </a:pPr>
            <a:r>
              <a:rPr b="0" lang="en-US" sz="1300" spc="-1" strike="noStrike">
                <a:solidFill>
                  <a:srgbClr val="595959"/>
                </a:solidFill>
                <a:latin typeface="Lato"/>
                <a:ea typeface="Lato"/>
              </a:rPr>
              <a:t>Application of Customization Set</a:t>
            </a:r>
            <a:endParaRPr b="0" lang="en-US" sz="1300" spc="-1" strike="noStrike">
              <a:latin typeface="Arial"/>
            </a:endParaRPr>
          </a:p>
          <a:p>
            <a:pPr lvl="1" marL="914400" indent="-310320">
              <a:lnSpc>
                <a:spcPct val="100000"/>
              </a:lnSpc>
              <a:buClr>
                <a:srgbClr val="595959"/>
              </a:buClr>
              <a:buFont typeface="Lato"/>
              <a:buChar char="○"/>
            </a:pPr>
            <a:r>
              <a:rPr b="0" lang="en-US" sz="1300" spc="-1" strike="noStrike">
                <a:solidFill>
                  <a:srgbClr val="595959"/>
                </a:solidFill>
                <a:latin typeface="Lato"/>
                <a:ea typeface="Lato"/>
              </a:rPr>
              <a:t>Download Report</a:t>
            </a:r>
            <a:endParaRPr b="0" lang="en-US" sz="1300" spc="-1" strike="noStrike">
              <a:latin typeface="Arial"/>
            </a:endParaRPr>
          </a:p>
          <a:p>
            <a:pPr marL="457200" indent="-310320">
              <a:lnSpc>
                <a:spcPct val="100000"/>
              </a:lnSpc>
              <a:buClr>
                <a:srgbClr val="595959"/>
              </a:buClr>
              <a:buFont typeface="Lato"/>
              <a:buChar char="❏"/>
            </a:pPr>
            <a:r>
              <a:rPr b="0" lang="en-US" sz="1300" spc="-1" strike="noStrike">
                <a:solidFill>
                  <a:srgbClr val="595959"/>
                </a:solidFill>
                <a:latin typeface="Lato"/>
                <a:ea typeface="Lato"/>
              </a:rPr>
              <a:t>Download Configurations</a:t>
            </a:r>
            <a:endParaRPr b="0" lang="en-US" sz="1300" spc="-1" strike="noStrike">
              <a:latin typeface="Arial"/>
            </a:endParaRPr>
          </a:p>
          <a:p>
            <a:pPr marL="457200" indent="-310320">
              <a:lnSpc>
                <a:spcPct val="100000"/>
              </a:lnSpc>
              <a:buClr>
                <a:srgbClr val="595959"/>
              </a:buClr>
              <a:buFont typeface="Lato"/>
              <a:buChar char="❏"/>
            </a:pPr>
            <a:r>
              <a:rPr b="0" lang="en-US" sz="1300" spc="-1" strike="noStrike">
                <a:solidFill>
                  <a:srgbClr val="595959"/>
                </a:solidFill>
                <a:latin typeface="Lato"/>
                <a:ea typeface="Lato"/>
              </a:rPr>
              <a:t>Delete Configurations</a:t>
            </a:r>
            <a:endParaRPr b="0" lang="en-US" sz="1300" spc="-1" strike="noStrike">
              <a:latin typeface="Arial"/>
            </a:endParaRPr>
          </a:p>
          <a:p>
            <a:pPr>
              <a:lnSpc>
                <a:spcPct val="100000"/>
              </a:lnSpc>
              <a:spcBef>
                <a:spcPts val="1599"/>
              </a:spcBef>
            </a:pPr>
            <a:endParaRPr b="0" lang="en-US" sz="1300" spc="-1" strike="noStrike">
              <a:latin typeface="Arial"/>
            </a:endParaRPr>
          </a:p>
        </p:txBody>
      </p:sp>
      <p:pic>
        <p:nvPicPr>
          <p:cNvPr id="45" name="" descr=""/>
          <p:cNvPicPr/>
          <p:nvPr/>
        </p:nvPicPr>
        <p:blipFill>
          <a:blip r:embed="rId1"/>
          <a:stretch/>
        </p:blipFill>
        <p:spPr>
          <a:xfrm>
            <a:off x="9235440" y="4847760"/>
            <a:ext cx="822960" cy="822960"/>
          </a:xfrm>
          <a:prstGeom prst="rect">
            <a:avLst/>
          </a:prstGeom>
          <a:ln>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CustomShape 1"/>
          <p:cNvSpPr/>
          <p:nvPr/>
        </p:nvSpPr>
        <p:spPr>
          <a:xfrm>
            <a:off x="457200" y="1430640"/>
            <a:ext cx="6033960" cy="57996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latin typeface="Raleway"/>
                <a:ea typeface="Raleway"/>
              </a:rPr>
              <a:t>Contents of Customization Set</a:t>
            </a:r>
            <a:endParaRPr b="0" lang="en-US" sz="2600" spc="-1" strike="noStrike">
              <a:latin typeface="Arial"/>
            </a:endParaRPr>
          </a:p>
        </p:txBody>
      </p:sp>
      <p:sp>
        <p:nvSpPr>
          <p:cNvPr id="47" name="CustomShape 2"/>
          <p:cNvSpPr/>
          <p:nvPr/>
        </p:nvSpPr>
        <p:spPr>
          <a:xfrm>
            <a:off x="524520" y="2616840"/>
            <a:ext cx="3941640" cy="2538360"/>
          </a:xfrm>
          <a:prstGeom prst="rect">
            <a:avLst/>
          </a:prstGeom>
          <a:noFill/>
          <a:ln>
            <a:noFill/>
          </a:ln>
        </p:spPr>
        <p:style>
          <a:lnRef idx="0"/>
          <a:fillRef idx="0"/>
          <a:effectRef idx="0"/>
          <a:fontRef idx="minor"/>
        </p:style>
      </p:sp>
      <p:sp>
        <p:nvSpPr>
          <p:cNvPr id="48" name="CustomShape 3"/>
          <p:cNvSpPr/>
          <p:nvPr/>
        </p:nvSpPr>
        <p:spPr>
          <a:xfrm>
            <a:off x="432720" y="1905120"/>
            <a:ext cx="6120360" cy="3432240"/>
          </a:xfrm>
          <a:prstGeom prst="rect">
            <a:avLst/>
          </a:prstGeom>
          <a:noFill/>
          <a:ln>
            <a:noFill/>
          </a:ln>
        </p:spPr>
        <p:style>
          <a:lnRef idx="0"/>
          <a:fillRef idx="0"/>
          <a:effectRef idx="0"/>
          <a:fontRef idx="minor"/>
        </p:style>
        <p:txBody>
          <a:bodyPr lIns="90000" rIns="90000" tIns="91440" bIns="91440" anchor="ctr"/>
          <a:p>
            <a:pPr marL="457200" indent="-310320">
              <a:lnSpc>
                <a:spcPct val="100000"/>
              </a:lnSpc>
              <a:buClr>
                <a:srgbClr val="595959"/>
              </a:buClr>
              <a:buFont typeface="Lato"/>
              <a:buChar char="❏"/>
            </a:pPr>
            <a:r>
              <a:rPr b="0" lang="en-US" sz="1300" spc="-1" strike="noStrike">
                <a:solidFill>
                  <a:srgbClr val="595959"/>
                </a:solidFill>
                <a:latin typeface="Lato"/>
                <a:ea typeface="Lato"/>
              </a:rPr>
              <a:t>Changes done using following Tools:</a:t>
            </a:r>
            <a:endParaRPr b="0" lang="en-US" sz="1300" spc="-1" strike="noStrike">
              <a:latin typeface="Arial"/>
            </a:endParaRPr>
          </a:p>
          <a:p>
            <a:pPr lvl="1" marL="914400" indent="-310320">
              <a:lnSpc>
                <a:spcPct val="100000"/>
              </a:lnSpc>
              <a:buClr>
                <a:srgbClr val="595959"/>
              </a:buClr>
              <a:buFont typeface="Lato"/>
              <a:buChar char="○"/>
            </a:pPr>
            <a:r>
              <a:rPr b="0" lang="en-US" sz="1300" spc="-1" strike="noStrike">
                <a:solidFill>
                  <a:srgbClr val="595959"/>
                </a:solidFill>
                <a:latin typeface="Lato"/>
                <a:ea typeface="Lato"/>
              </a:rPr>
              <a:t>Application Composer with few exceptions</a:t>
            </a:r>
            <a:endParaRPr b="0" lang="en-US" sz="1300" spc="-1" strike="noStrike">
              <a:latin typeface="Arial"/>
            </a:endParaRPr>
          </a:p>
          <a:p>
            <a:pPr lvl="1" marL="914400" indent="-310320">
              <a:lnSpc>
                <a:spcPct val="100000"/>
              </a:lnSpc>
              <a:buClr>
                <a:srgbClr val="595959"/>
              </a:buClr>
              <a:buFont typeface="Lato"/>
              <a:buChar char="○"/>
            </a:pPr>
            <a:r>
              <a:rPr b="0" lang="en-US" sz="1300" spc="-1" strike="noStrike">
                <a:solidFill>
                  <a:srgbClr val="595959"/>
                </a:solidFill>
                <a:latin typeface="Lato"/>
                <a:ea typeface="Lato"/>
              </a:rPr>
              <a:t>Page Composer</a:t>
            </a:r>
            <a:endParaRPr b="0" lang="en-US" sz="1300" spc="-1" strike="noStrike">
              <a:latin typeface="Arial"/>
            </a:endParaRPr>
          </a:p>
          <a:p>
            <a:pPr lvl="1" marL="914400" indent="-310320">
              <a:lnSpc>
                <a:spcPct val="100000"/>
              </a:lnSpc>
              <a:buClr>
                <a:srgbClr val="595959"/>
              </a:buClr>
              <a:buFont typeface="Lato"/>
              <a:buChar char="○"/>
            </a:pPr>
            <a:r>
              <a:rPr b="0" lang="en-US" sz="1300" spc="-1" strike="noStrike">
                <a:solidFill>
                  <a:srgbClr val="595959"/>
                </a:solidFill>
                <a:latin typeface="Lato"/>
                <a:ea typeface="Lato"/>
              </a:rPr>
              <a:t>Structure Page</a:t>
            </a:r>
            <a:endParaRPr b="0" lang="en-US" sz="1300" spc="-1" strike="noStrike">
              <a:latin typeface="Arial"/>
            </a:endParaRPr>
          </a:p>
          <a:p>
            <a:pPr lvl="1" marL="914400" indent="-310320">
              <a:lnSpc>
                <a:spcPct val="100000"/>
              </a:lnSpc>
              <a:buClr>
                <a:srgbClr val="595959"/>
              </a:buClr>
              <a:buFont typeface="Lato"/>
              <a:buChar char="○"/>
            </a:pPr>
            <a:r>
              <a:rPr b="0" lang="en-US" sz="1300" spc="-1" strike="noStrike">
                <a:solidFill>
                  <a:srgbClr val="595959"/>
                </a:solidFill>
                <a:latin typeface="Lato"/>
                <a:ea typeface="Lato"/>
              </a:rPr>
              <a:t>Appearance Page</a:t>
            </a:r>
            <a:endParaRPr b="0" lang="en-US" sz="1300" spc="-1" strike="noStrike">
              <a:latin typeface="Arial"/>
            </a:endParaRPr>
          </a:p>
          <a:p>
            <a:pPr lvl="1" marL="914400" indent="-310320">
              <a:lnSpc>
                <a:spcPct val="100000"/>
              </a:lnSpc>
              <a:buClr>
                <a:srgbClr val="595959"/>
              </a:buClr>
              <a:buFont typeface="Lato"/>
              <a:buChar char="○"/>
            </a:pPr>
            <a:r>
              <a:rPr b="0" lang="en-US" sz="1300" spc="-1" strike="noStrike">
                <a:solidFill>
                  <a:srgbClr val="595959"/>
                </a:solidFill>
                <a:latin typeface="Lato"/>
                <a:ea typeface="Lato"/>
              </a:rPr>
              <a:t>User Interface Text</a:t>
            </a:r>
            <a:endParaRPr b="0" lang="en-US" sz="1300" spc="-1" strike="noStrike">
              <a:latin typeface="Arial"/>
            </a:endParaRPr>
          </a:p>
          <a:p>
            <a:pPr lvl="1" marL="914400" indent="-310320">
              <a:lnSpc>
                <a:spcPct val="100000"/>
              </a:lnSpc>
              <a:buClr>
                <a:srgbClr val="595959"/>
              </a:buClr>
              <a:buFont typeface="Lato"/>
              <a:buChar char="○"/>
            </a:pPr>
            <a:r>
              <a:rPr b="0" lang="en-US" sz="1300" spc="-1" strike="noStrike">
                <a:solidFill>
                  <a:srgbClr val="595959"/>
                </a:solidFill>
                <a:latin typeface="Lato"/>
                <a:ea typeface="Lato"/>
              </a:rPr>
              <a:t>Page Integration Tool</a:t>
            </a:r>
            <a:endParaRPr b="0" lang="en-US" sz="1300" spc="-1" strike="noStrike">
              <a:latin typeface="Arial"/>
            </a:endParaRPr>
          </a:p>
          <a:p>
            <a:pPr marL="457200" indent="-310320">
              <a:lnSpc>
                <a:spcPct val="100000"/>
              </a:lnSpc>
              <a:buClr>
                <a:srgbClr val="595959"/>
              </a:buClr>
              <a:buFont typeface="Lato"/>
              <a:buChar char="❏"/>
            </a:pPr>
            <a:r>
              <a:rPr b="0" lang="en-US" sz="1300" spc="-1" strike="noStrike">
                <a:solidFill>
                  <a:srgbClr val="595959"/>
                </a:solidFill>
                <a:latin typeface="Lato"/>
                <a:ea typeface="Lato"/>
              </a:rPr>
              <a:t>Application Core Setup</a:t>
            </a:r>
            <a:endParaRPr b="0" lang="en-US" sz="1300" spc="-1" strike="noStrike">
              <a:latin typeface="Arial"/>
            </a:endParaRPr>
          </a:p>
          <a:p>
            <a:pPr lvl="1" marL="914400" indent="-310320">
              <a:lnSpc>
                <a:spcPct val="100000"/>
              </a:lnSpc>
              <a:buClr>
                <a:srgbClr val="595959"/>
              </a:buClr>
              <a:buFont typeface="Lato"/>
              <a:buChar char="○"/>
            </a:pPr>
            <a:r>
              <a:rPr b="0" lang="en-US" sz="1300" spc="-1" strike="noStrike">
                <a:solidFill>
                  <a:srgbClr val="595959"/>
                </a:solidFill>
                <a:latin typeface="Lato"/>
                <a:ea typeface="Lato"/>
              </a:rPr>
              <a:t>Messages</a:t>
            </a:r>
            <a:endParaRPr b="0" lang="en-US" sz="1300" spc="-1" strike="noStrike">
              <a:latin typeface="Arial"/>
            </a:endParaRPr>
          </a:p>
          <a:p>
            <a:pPr lvl="1" marL="914400" indent="-310320">
              <a:lnSpc>
                <a:spcPct val="100000"/>
              </a:lnSpc>
              <a:buClr>
                <a:srgbClr val="595959"/>
              </a:buClr>
              <a:buFont typeface="Lato"/>
              <a:buChar char="○"/>
            </a:pPr>
            <a:r>
              <a:rPr b="0" lang="en-US" sz="1300" spc="-1" strike="noStrike">
                <a:solidFill>
                  <a:srgbClr val="595959"/>
                </a:solidFill>
                <a:latin typeface="Lato"/>
                <a:ea typeface="Lato"/>
              </a:rPr>
              <a:t>Lookups</a:t>
            </a:r>
            <a:endParaRPr b="0" lang="en-US" sz="1300" spc="-1" strike="noStrike">
              <a:latin typeface="Arial"/>
            </a:endParaRPr>
          </a:p>
          <a:p>
            <a:pPr lvl="1" marL="914400" indent="-310320">
              <a:lnSpc>
                <a:spcPct val="100000"/>
              </a:lnSpc>
              <a:buClr>
                <a:srgbClr val="595959"/>
              </a:buClr>
              <a:buFont typeface="Lato"/>
              <a:buChar char="○"/>
            </a:pPr>
            <a:r>
              <a:rPr b="0" lang="en-US" sz="1300" spc="-1" strike="noStrike">
                <a:solidFill>
                  <a:srgbClr val="595959"/>
                </a:solidFill>
                <a:latin typeface="Lato"/>
                <a:ea typeface="Lato"/>
              </a:rPr>
              <a:t>Data Security</a:t>
            </a:r>
            <a:endParaRPr b="0" lang="en-US" sz="1300" spc="-1" strike="noStrike">
              <a:latin typeface="Arial"/>
            </a:endParaRPr>
          </a:p>
          <a:p>
            <a:pPr lvl="1" marL="914400" indent="-310320">
              <a:lnSpc>
                <a:spcPct val="100000"/>
              </a:lnSpc>
              <a:buClr>
                <a:srgbClr val="595959"/>
              </a:buClr>
              <a:buFont typeface="Lato"/>
              <a:buChar char="○"/>
            </a:pPr>
            <a:r>
              <a:rPr b="0" lang="en-US" sz="1300" spc="-1" strike="noStrike">
                <a:solidFill>
                  <a:srgbClr val="595959"/>
                </a:solidFill>
                <a:latin typeface="Lato"/>
                <a:ea typeface="Lato"/>
              </a:rPr>
              <a:t>Description Flexfields, Key Flexfields, Extensible Flexfields</a:t>
            </a:r>
            <a:endParaRPr b="0" lang="en-US" sz="1300" spc="-1" strike="noStrike">
              <a:latin typeface="Arial"/>
            </a:endParaRPr>
          </a:p>
          <a:p>
            <a:pPr marL="457200" indent="-310320">
              <a:lnSpc>
                <a:spcPct val="100000"/>
              </a:lnSpc>
              <a:buClr>
                <a:srgbClr val="595959"/>
              </a:buClr>
              <a:buFont typeface="Lato"/>
              <a:buChar char="❏"/>
            </a:pPr>
            <a:r>
              <a:rPr b="0" lang="en-US" sz="1300" spc="-1" strike="noStrike">
                <a:solidFill>
                  <a:srgbClr val="595959"/>
                </a:solidFill>
                <a:latin typeface="Lato"/>
                <a:ea typeface="Lato"/>
              </a:rPr>
              <a:t>Scheduled Processes</a:t>
            </a:r>
            <a:endParaRPr b="0" lang="en-US" sz="1300" spc="-1" strike="noStrike">
              <a:latin typeface="Arial"/>
            </a:endParaRPr>
          </a:p>
          <a:p>
            <a:pPr marL="457200" indent="-310320">
              <a:lnSpc>
                <a:spcPct val="100000"/>
              </a:lnSpc>
              <a:buClr>
                <a:srgbClr val="595959"/>
              </a:buClr>
              <a:buFont typeface="Lato"/>
              <a:buChar char="❏"/>
            </a:pPr>
            <a:r>
              <a:rPr b="0" lang="en-US" sz="1300" spc="-1" strike="noStrike">
                <a:solidFill>
                  <a:srgbClr val="595959"/>
                </a:solidFill>
                <a:latin typeface="Lato"/>
                <a:ea typeface="Lato"/>
              </a:rPr>
              <a:t>Changes done using Oracle Business Intelligence Tools</a:t>
            </a:r>
            <a:endParaRPr b="0" lang="en-US" sz="1300" spc="-1" strike="noStrike">
              <a:latin typeface="Arial"/>
            </a:endParaRPr>
          </a:p>
          <a:p>
            <a:pPr marL="457200" indent="-310320">
              <a:lnSpc>
                <a:spcPct val="100000"/>
              </a:lnSpc>
              <a:buClr>
                <a:srgbClr val="595959"/>
              </a:buClr>
              <a:buFont typeface="Lato"/>
              <a:buChar char="❏"/>
            </a:pPr>
            <a:r>
              <a:rPr b="0" lang="en-US" sz="1300" spc="-1" strike="noStrike">
                <a:solidFill>
                  <a:srgbClr val="595959"/>
                </a:solidFill>
                <a:latin typeface="Lato"/>
                <a:ea typeface="Lato"/>
              </a:rPr>
              <a:t>Changes done using Manage Oracle Social Network Objects Task</a:t>
            </a:r>
            <a:endParaRPr b="0" lang="en-US" sz="1300" spc="-1" strike="noStrike">
              <a:latin typeface="Arial"/>
            </a:endParaRPr>
          </a:p>
        </p:txBody>
      </p:sp>
      <p:pic>
        <p:nvPicPr>
          <p:cNvPr id="49" name="" descr=""/>
          <p:cNvPicPr/>
          <p:nvPr/>
        </p:nvPicPr>
        <p:blipFill>
          <a:blip r:embed="rId1"/>
          <a:stretch/>
        </p:blipFill>
        <p:spPr>
          <a:xfrm>
            <a:off x="9257760" y="4847760"/>
            <a:ext cx="822960" cy="822960"/>
          </a:xfrm>
          <a:prstGeom prst="rect">
            <a:avLst/>
          </a:prstGeom>
          <a:ln>
            <a:noFill/>
          </a:ln>
        </p:spPr>
      </p:pic>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CustomShape 1"/>
          <p:cNvSpPr/>
          <p:nvPr/>
        </p:nvSpPr>
        <p:spPr>
          <a:xfrm>
            <a:off x="457200" y="1430640"/>
            <a:ext cx="6674760" cy="57996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latin typeface="Raleway"/>
                <a:ea typeface="Raleway"/>
              </a:rPr>
              <a:t>Prerequisites for Customization Set</a:t>
            </a:r>
            <a:endParaRPr b="0" lang="en-US" sz="2600" spc="-1" strike="noStrike">
              <a:latin typeface="Arial"/>
            </a:endParaRPr>
          </a:p>
        </p:txBody>
      </p:sp>
      <p:sp>
        <p:nvSpPr>
          <p:cNvPr id="51" name="CustomShape 2"/>
          <p:cNvSpPr/>
          <p:nvPr/>
        </p:nvSpPr>
        <p:spPr>
          <a:xfrm>
            <a:off x="524520" y="2616840"/>
            <a:ext cx="3941640" cy="2538360"/>
          </a:xfrm>
          <a:prstGeom prst="rect">
            <a:avLst/>
          </a:prstGeom>
          <a:noFill/>
          <a:ln>
            <a:noFill/>
          </a:ln>
        </p:spPr>
        <p:style>
          <a:lnRef idx="0"/>
          <a:fillRef idx="0"/>
          <a:effectRef idx="0"/>
          <a:fontRef idx="minor"/>
        </p:style>
      </p:sp>
      <p:sp>
        <p:nvSpPr>
          <p:cNvPr id="52" name="CustomShape 3"/>
          <p:cNvSpPr/>
          <p:nvPr/>
        </p:nvSpPr>
        <p:spPr>
          <a:xfrm>
            <a:off x="385560" y="2011320"/>
            <a:ext cx="9422280" cy="2347560"/>
          </a:xfrm>
          <a:prstGeom prst="rect">
            <a:avLst/>
          </a:prstGeom>
          <a:noFill/>
          <a:ln>
            <a:noFill/>
          </a:ln>
        </p:spPr>
        <p:style>
          <a:lnRef idx="0"/>
          <a:fillRef idx="0"/>
          <a:effectRef idx="0"/>
          <a:fontRef idx="minor"/>
        </p:style>
        <p:txBody>
          <a:bodyPr lIns="90000" rIns="90000" tIns="91440" bIns="91440" anchor="ctr"/>
          <a:p>
            <a:pPr marL="457200" indent="-310320">
              <a:lnSpc>
                <a:spcPct val="100000"/>
              </a:lnSpc>
              <a:buClr>
                <a:srgbClr val="595959"/>
              </a:buClr>
              <a:buFont typeface="Lato"/>
              <a:buChar char="❏"/>
            </a:pPr>
            <a:r>
              <a:rPr b="0" lang="en-US" sz="1300" spc="-1" strike="noStrike">
                <a:solidFill>
                  <a:srgbClr val="595959"/>
                </a:solidFill>
                <a:latin typeface="Lato"/>
                <a:ea typeface="Lato"/>
              </a:rPr>
              <a:t>The source and target application environments are of the same release and the same standard and one-off patches are applied to both environments.</a:t>
            </a:r>
            <a:endParaRPr b="0" lang="en-US" sz="1300" spc="-1" strike="noStrike">
              <a:latin typeface="Arial"/>
            </a:endParaRPr>
          </a:p>
          <a:p>
            <a:pPr marL="457200" indent="-310320">
              <a:lnSpc>
                <a:spcPct val="100000"/>
              </a:lnSpc>
              <a:buClr>
                <a:srgbClr val="595959"/>
              </a:buClr>
              <a:buFont typeface="Lato"/>
              <a:buChar char="❏"/>
            </a:pPr>
            <a:r>
              <a:rPr b="0" lang="en-US" sz="1300" spc="-1" strike="noStrike">
                <a:solidFill>
                  <a:srgbClr val="595959"/>
                </a:solidFill>
                <a:latin typeface="Lato"/>
                <a:ea typeface="Lato"/>
              </a:rPr>
              <a:t>All Page Composer configurations made in sandboxes are complete before they're published. Before starting the export process, you must publish all complete configurations. All configurations and extensions made using the Structure page, the Manage Standard Lookups task, and Security Console, are complete.</a:t>
            </a:r>
            <a:endParaRPr b="0" lang="en-US" sz="1300" spc="-1" strike="noStrike">
              <a:latin typeface="Arial"/>
            </a:endParaRPr>
          </a:p>
          <a:p>
            <a:pPr marL="457200" indent="-310320">
              <a:lnSpc>
                <a:spcPct val="100000"/>
              </a:lnSpc>
              <a:buClr>
                <a:srgbClr val="595959"/>
              </a:buClr>
              <a:buFont typeface="Lato"/>
              <a:buChar char="❏"/>
            </a:pPr>
            <a:r>
              <a:rPr b="0" lang="en-US" sz="1300" spc="-1" strike="noStrike">
                <a:solidFill>
                  <a:srgbClr val="595959"/>
                </a:solidFill>
                <a:latin typeface="Lato"/>
                <a:ea typeface="Lato"/>
              </a:rPr>
              <a:t>To move content created using Oracle Business Intelligence Enterprise Edition features, the Disable BI for Customization Set Migration profile option is set to No in source and target environments.</a:t>
            </a:r>
            <a:endParaRPr b="0" lang="en-US" sz="1300" spc="-1" strike="noStrike">
              <a:latin typeface="Arial"/>
            </a:endParaRPr>
          </a:p>
          <a:p>
            <a:pPr marL="457200" indent="-310320">
              <a:lnSpc>
                <a:spcPct val="100000"/>
              </a:lnSpc>
              <a:buClr>
                <a:srgbClr val="595959"/>
              </a:buClr>
              <a:buFont typeface="Lato"/>
              <a:buChar char="❏"/>
            </a:pPr>
            <a:r>
              <a:rPr b="0" lang="en-US" sz="1300" spc="-1" strike="noStrike">
                <a:solidFill>
                  <a:srgbClr val="595959"/>
                </a:solidFill>
                <a:latin typeface="Lato"/>
                <a:ea typeface="Lato"/>
              </a:rPr>
              <a:t>You should have granted the following privileges, which enable you to access the Customization Migration page:</a:t>
            </a:r>
            <a:endParaRPr b="0" lang="en-US" sz="1300" spc="-1" strike="noStrike">
              <a:latin typeface="Arial"/>
            </a:endParaRPr>
          </a:p>
          <a:p>
            <a:pPr lvl="1" marL="914400" indent="-310320">
              <a:lnSpc>
                <a:spcPct val="100000"/>
              </a:lnSpc>
              <a:buClr>
                <a:srgbClr val="595959"/>
              </a:buClr>
              <a:buFont typeface="Lato"/>
              <a:buChar char="○"/>
            </a:pPr>
            <a:r>
              <a:rPr b="0" lang="en-US" sz="1300" spc="-1" strike="noStrike">
                <a:solidFill>
                  <a:srgbClr val="595959"/>
                </a:solidFill>
                <a:latin typeface="Lato"/>
                <a:ea typeface="Lato"/>
              </a:rPr>
              <a:t>Manage Incoming Configuration Set</a:t>
            </a:r>
            <a:endParaRPr b="0" lang="en-US" sz="1300" spc="-1" strike="noStrike">
              <a:latin typeface="Arial"/>
            </a:endParaRPr>
          </a:p>
          <a:p>
            <a:pPr lvl="1" marL="914400" indent="-310320">
              <a:lnSpc>
                <a:spcPct val="100000"/>
              </a:lnSpc>
              <a:buClr>
                <a:srgbClr val="595959"/>
              </a:buClr>
              <a:buFont typeface="Lato"/>
              <a:buChar char="○"/>
            </a:pPr>
            <a:r>
              <a:rPr b="0" lang="en-US" sz="1300" spc="-1" strike="noStrike">
                <a:solidFill>
                  <a:srgbClr val="595959"/>
                </a:solidFill>
                <a:latin typeface="Lato"/>
                <a:ea typeface="Lato"/>
              </a:rPr>
              <a:t>Manage Outgoing Configuration Set</a:t>
            </a:r>
            <a:endParaRPr b="0" lang="en-US" sz="1300" spc="-1" strike="noStrike">
              <a:latin typeface="Arial"/>
            </a:endParaRPr>
          </a:p>
        </p:txBody>
      </p:sp>
      <p:pic>
        <p:nvPicPr>
          <p:cNvPr id="53" name="" descr=""/>
          <p:cNvPicPr/>
          <p:nvPr/>
        </p:nvPicPr>
        <p:blipFill>
          <a:blip r:embed="rId1"/>
          <a:stretch/>
        </p:blipFill>
        <p:spPr>
          <a:xfrm>
            <a:off x="9235440" y="4846320"/>
            <a:ext cx="822960" cy="822960"/>
          </a:xfrm>
          <a:prstGeom prst="rect">
            <a:avLst/>
          </a:prstGeom>
          <a:ln>
            <a:noFill/>
          </a:ln>
        </p:spPr>
      </p:pic>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TotalTime>
  <Application>LibreOffice/6.1.0.3$Windows_X86_64 LibreOffice_project/efb621ed25068d70781dc026f7e9c5187a4decd1</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2019-01-24T12:34:30Z</dcterms:modified>
  <cp:revision>3</cp:revision>
  <dc:subject/>
  <dc:title/>
</cp:coreProperties>
</file>