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57"/>
  </p:notesMasterIdLst>
  <p:handoutMasterIdLst>
    <p:handoutMasterId r:id="rId58"/>
  </p:handoutMasterIdLst>
  <p:sldIdLst>
    <p:sldId id="256" r:id="rId2"/>
    <p:sldId id="514" r:id="rId3"/>
    <p:sldId id="299" r:id="rId4"/>
    <p:sldId id="434" r:id="rId5"/>
    <p:sldId id="487" r:id="rId6"/>
    <p:sldId id="515" r:id="rId7"/>
    <p:sldId id="281" r:id="rId8"/>
    <p:sldId id="516" r:id="rId9"/>
    <p:sldId id="517" r:id="rId10"/>
    <p:sldId id="518" r:id="rId11"/>
    <p:sldId id="470" r:id="rId12"/>
    <p:sldId id="471" r:id="rId13"/>
    <p:sldId id="424" r:id="rId14"/>
    <p:sldId id="354" r:id="rId15"/>
    <p:sldId id="355" r:id="rId16"/>
    <p:sldId id="467" r:id="rId17"/>
    <p:sldId id="519" r:id="rId18"/>
    <p:sldId id="356" r:id="rId19"/>
    <p:sldId id="357" r:id="rId20"/>
    <p:sldId id="358" r:id="rId21"/>
    <p:sldId id="359" r:id="rId22"/>
    <p:sldId id="360" r:id="rId23"/>
    <p:sldId id="361" r:id="rId24"/>
    <p:sldId id="362" r:id="rId25"/>
    <p:sldId id="363" r:id="rId26"/>
    <p:sldId id="521" r:id="rId27"/>
    <p:sldId id="522" r:id="rId28"/>
    <p:sldId id="367" r:id="rId29"/>
    <p:sldId id="523" r:id="rId30"/>
    <p:sldId id="372" r:id="rId31"/>
    <p:sldId id="373" r:id="rId32"/>
    <p:sldId id="374" r:id="rId33"/>
    <p:sldId id="375" r:id="rId34"/>
    <p:sldId id="524" r:id="rId35"/>
    <p:sldId id="380" r:id="rId36"/>
    <p:sldId id="381" r:id="rId37"/>
    <p:sldId id="394" r:id="rId38"/>
    <p:sldId id="396" r:id="rId39"/>
    <p:sldId id="395" r:id="rId40"/>
    <p:sldId id="433" r:id="rId41"/>
    <p:sldId id="525" r:id="rId42"/>
    <p:sldId id="526" r:id="rId43"/>
    <p:sldId id="272" r:id="rId44"/>
    <p:sldId id="334" r:id="rId45"/>
    <p:sldId id="527" r:id="rId46"/>
    <p:sldId id="770" r:id="rId47"/>
    <p:sldId id="393" r:id="rId48"/>
    <p:sldId id="771" r:id="rId49"/>
    <p:sldId id="772" r:id="rId50"/>
    <p:sldId id="443" r:id="rId51"/>
    <p:sldId id="773" r:id="rId52"/>
    <p:sldId id="520" r:id="rId53"/>
    <p:sldId id="513" r:id="rId54"/>
    <p:sldId id="474" r:id="rId55"/>
    <p:sldId id="329" r:id="rId56"/>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299"/>
            <p14:sldId id="434"/>
            <p14:sldId id="487"/>
            <p14:sldId id="515"/>
            <p14:sldId id="281"/>
            <p14:sldId id="516"/>
            <p14:sldId id="517"/>
            <p14:sldId id="518"/>
            <p14:sldId id="470"/>
            <p14:sldId id="471"/>
            <p14:sldId id="424"/>
            <p14:sldId id="354"/>
            <p14:sldId id="355"/>
            <p14:sldId id="467"/>
            <p14:sldId id="519"/>
            <p14:sldId id="356"/>
            <p14:sldId id="357"/>
            <p14:sldId id="358"/>
            <p14:sldId id="359"/>
            <p14:sldId id="360"/>
            <p14:sldId id="361"/>
            <p14:sldId id="362"/>
            <p14:sldId id="363"/>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1169" autoAdjust="0"/>
  </p:normalViewPr>
  <p:slideViewPr>
    <p:cSldViewPr>
      <p:cViewPr varScale="1">
        <p:scale>
          <a:sx n="131" d="100"/>
          <a:sy n="131" d="100"/>
        </p:scale>
        <p:origin x="144" y="312"/>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3</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3</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15</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35</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36</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37</a:t>
            </a:fld>
            <a:endParaRPr lang="uk-UA" dirty="0"/>
          </a:p>
        </p:txBody>
      </p:sp>
    </p:spTree>
    <p:extLst>
      <p:ext uri="{BB962C8B-B14F-4D97-AF65-F5344CB8AC3E}">
        <p14:creationId xmlns:p14="http://schemas.microsoft.com/office/powerpoint/2010/main" val="1797696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10/3/2019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tif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tiff"/></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0.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19.png"/><Relationship Id="rId2" Type="http://schemas.openxmlformats.org/officeDocument/2006/relationships/hyperlink" Target="https://container-registry.oracle.com/" TargetMode="Externa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3.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4.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tif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4.tiff"/><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4.tiff"/><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4.tiff"/></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4.tif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tiff"/><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2.tiff"/><Relationship Id="rId5" Type="http://schemas.openxmlformats.org/officeDocument/2006/relationships/image" Target="../media/image39.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9.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2.tiff"/><Relationship Id="rId5" Type="http://schemas.openxmlformats.org/officeDocument/2006/relationships/image" Target="../media/image44.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19.png"/><Relationship Id="rId4" Type="http://schemas.openxmlformats.org/officeDocument/2006/relationships/image" Target="../media/image4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10</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Tree>
    <p:extLst>
      <p:ext uri="{BB962C8B-B14F-4D97-AF65-F5344CB8AC3E}">
        <p14:creationId xmlns:p14="http://schemas.microsoft.com/office/powerpoint/2010/main" val="1603178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 xmlns:p14="http://schemas.microsoft.com/office/powerpoint/2010/main" xmlns:pr="smNativeData"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 xmlns:p14="http://schemas.microsoft.com/office/powerpoint/2010/main" xmlns:pr="smNativeData"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 xmlns:p14="http://schemas.microsoft.com/office/powerpoint/2010/main" xmlns:pr="smNativeData"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 xmlns:pr="smNativeData"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17</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0"/>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428468"/>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510220"/>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614904"/>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494820"/>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614904"/>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494820"/>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614904"/>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428468"/>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428468"/>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430110"/>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48697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614904"/>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50534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614904"/>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506551"/>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614904"/>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284729"/>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283460"/>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3047642"/>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3150093"/>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947664"/>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 xmlns:a14="http://schemas.microsoft.com/office/drawing/2010/main">
                <a:solidFill>
                  <a:srgbClr val="FFFFFF"/>
                </a:solidFill>
              </a14:hiddenFill>
            </a:ext>
          </a:extLst>
        </p:spPr>
      </p:pic>
      <p:sp>
        <p:nvSpPr>
          <p:cNvPr id="829" name="Can 828"/>
          <p:cNvSpPr/>
          <p:nvPr/>
        </p:nvSpPr>
        <p:spPr bwMode="gray">
          <a:xfrm>
            <a:off x="5577220" y="4245590"/>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390090"/>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549197"/>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26</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27</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29</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749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Kubernetes Architecture</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Operator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US" altLang="en-US" sz="2000">
                <a:solidFill>
                  <a:srgbClr val="5F5F5F"/>
                </a:solidFill>
                <a:latin typeface="Calibri" panose="020F0502020204030204" pitchFamily="34" charset="0"/>
                <a:ea typeface="ＭＳ Ｐゴシック" panose="020B0600070205080204" pitchFamily="34" charset="-128"/>
              </a:rPr>
              <a:t>Demo</a:t>
            </a:r>
            <a:endParaRPr lang="en-US" altLang="en-US" sz="2000" dirty="0">
              <a:solidFill>
                <a:srgbClr val="5F5F5F"/>
              </a:solidFill>
              <a:latin typeface="Calibri" panose="020F0502020204030204" pitchFamily="34" charset="0"/>
              <a:ea typeface="ＭＳ Ｐゴシック" panose="020B0600070205080204" pitchFamily="34" charset="-128"/>
            </a:endParaRP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34</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4</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42</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45</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46</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48</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49</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5</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51</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52</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53</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54</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55</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6</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7</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8</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9</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29525</TotalTime>
  <Words>3011</Words>
  <Application>Microsoft Office PowerPoint</Application>
  <PresentationFormat>On-screen Show (16:9)</PresentationFormat>
  <Paragraphs>712</Paragraphs>
  <Slides>55</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55</vt:i4>
      </vt:variant>
    </vt:vector>
  </HeadingPairs>
  <TitlesOfParts>
    <vt:vector size="72" baseType="lpstr">
      <vt:lpstr>Arial</vt:lpstr>
      <vt:lpstr>Calibri</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Agenda</vt:lpstr>
      <vt:lpstr>What is Weblogic 12c?</vt:lpstr>
      <vt:lpstr>JEE/Jakarta EE</vt:lpstr>
      <vt:lpstr>Weblogic</vt:lpstr>
      <vt:lpstr>Domain Diagram</vt:lpstr>
      <vt:lpstr>Weblogic HA Setup</vt:lpstr>
      <vt:lpstr>Weblogic Clustering</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Martien van den Akker Darwin-IT</cp:lastModifiedBy>
  <cp:revision>3413</cp:revision>
  <cp:lastPrinted>2002-03-28T23:57:22Z</cp:lastPrinted>
  <dcterms:created xsi:type="dcterms:W3CDTF">2001-07-03T17:11:09Z</dcterms:created>
  <dcterms:modified xsi:type="dcterms:W3CDTF">2019-10-03T13:32:51Z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