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43"/>
  </p:normalViewPr>
  <p:slideViewPr>
    <p:cSldViewPr snapToGrid="0" snapToObjects="1">
      <p:cViewPr varScale="1">
        <p:scale>
          <a:sx n="74" d="100"/>
          <a:sy n="74" d="100"/>
        </p:scale>
        <p:origin x="2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2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7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DD74-230C-3D40-AE4D-C4D65C9CBED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8DF9-9E52-104E-B837-E5613C9F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47BCB-66BF-EA4E-9180-0C9E5C79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34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44342-A78D-8D42-9719-8F45BCFF7949}"/>
              </a:ext>
            </a:extLst>
          </p:cNvPr>
          <p:cNvSpPr txBox="1"/>
          <p:nvPr/>
        </p:nvSpPr>
        <p:spPr>
          <a:xfrm>
            <a:off x="3485072" y="533495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Easting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FC7D3-B2A9-104D-A92E-4D710939A4C6}"/>
              </a:ext>
            </a:extLst>
          </p:cNvPr>
          <p:cNvSpPr txBox="1"/>
          <p:nvPr/>
        </p:nvSpPr>
        <p:spPr>
          <a:xfrm rot="18710217">
            <a:off x="7590013" y="423955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Northing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1F06D-0C7E-7643-9E4B-B3667B149BB7}"/>
              </a:ext>
            </a:extLst>
          </p:cNvPr>
          <p:cNvSpPr txBox="1"/>
          <p:nvPr/>
        </p:nvSpPr>
        <p:spPr>
          <a:xfrm rot="16200000">
            <a:off x="-163346" y="3022000"/>
            <a:ext cx="69602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Density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1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 .</dc:creator>
  <cp:lastModifiedBy>MM</cp:lastModifiedBy>
  <cp:revision>9</cp:revision>
  <dcterms:created xsi:type="dcterms:W3CDTF">2019-02-10T19:52:00Z</dcterms:created>
  <dcterms:modified xsi:type="dcterms:W3CDTF">2019-10-31T21:59:27Z</dcterms:modified>
</cp:coreProperties>
</file>