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13" y="1979742"/>
            <a:ext cx="7090738" cy="707886"/>
          </a:xfrm>
        </p:spPr>
        <p:txBody>
          <a:bodyPr anchor="t" anchorCtr="0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Reproducible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but why?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2840028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Unlimited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3700314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Transparent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4560600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Shareable </a:t>
            </a:r>
          </a:p>
        </p:txBody>
      </p:sp>
    </p:spTree>
    <p:extLst>
      <p:ext uri="{BB962C8B-B14F-4D97-AF65-F5344CB8AC3E}">
        <p14:creationId xmlns:p14="http://schemas.microsoft.com/office/powerpoint/2010/main" val="110996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approach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4560600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Tab is your friend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2C3FC-99F6-F743-BB69-06659D7B65AD}"/>
              </a:ext>
            </a:extLst>
          </p:cNvPr>
          <p:cNvSpPr txBox="1"/>
          <p:nvPr/>
        </p:nvSpPr>
        <p:spPr>
          <a:xfrm>
            <a:off x="1651000" y="1686139"/>
            <a:ext cx="5109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Best practice </a:t>
            </a:r>
            <a:endParaRPr lang="en-US" dirty="0"/>
          </a:p>
          <a:p>
            <a:r>
              <a:rPr lang="en-AU" dirty="0"/>
              <a:t>Avoid spaces and CamelCase in files and repo names</a:t>
            </a:r>
            <a:endParaRPr lang="en-US" dirty="0"/>
          </a:p>
          <a:p>
            <a:r>
              <a:rPr lang="en-AU" dirty="0"/>
              <a:t>Annotation </a:t>
            </a:r>
            <a:endParaRPr lang="en-US" dirty="0"/>
          </a:p>
          <a:p>
            <a:r>
              <a:rPr lang="en-AU" dirty="0"/>
              <a:t> </a:t>
            </a:r>
            <a:endParaRPr lang="en-US" dirty="0"/>
          </a:p>
          <a:p>
            <a:r>
              <a:rPr lang="en-AU" b="1" dirty="0"/>
              <a:t>Useful examples</a:t>
            </a:r>
            <a:endParaRPr lang="en-US" dirty="0"/>
          </a:p>
          <a:p>
            <a:r>
              <a:rPr lang="en-AU" dirty="0" err="1"/>
              <a:t>Supp</a:t>
            </a:r>
            <a:r>
              <a:rPr lang="en-AU" dirty="0"/>
              <a:t> material </a:t>
            </a:r>
            <a:endParaRPr lang="en-US" dirty="0"/>
          </a:p>
          <a:p>
            <a:r>
              <a:rPr lang="en-AU" dirty="0"/>
              <a:t>Loading Useful Code from R  </a:t>
            </a:r>
            <a:endParaRPr lang="en-US" dirty="0"/>
          </a:p>
          <a:p>
            <a:r>
              <a:rPr lang="en-AU" dirty="0"/>
              <a:t>Forking from other repos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3F19616-A0D9-F44A-B62E-CA91513184CC}"/>
              </a:ext>
            </a:extLst>
          </p:cNvPr>
          <p:cNvSpPr txBox="1">
            <a:spLocks/>
          </p:cNvSpPr>
          <p:nvPr/>
        </p:nvSpPr>
        <p:spPr>
          <a:xfrm>
            <a:off x="395261" y="1979742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00000"/>
                </a:solidFill>
                <a:latin typeface="Lucida Console"/>
                <a:cs typeface="Lucida Console"/>
              </a:rPr>
              <a:t>git init</a:t>
            </a:r>
            <a:endParaRPr lang="en-US" sz="4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567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61" y="1979742"/>
            <a:ext cx="7090738" cy="707886"/>
          </a:xfrm>
        </p:spPr>
        <p:txBody>
          <a:bodyPr anchor="t" anchorCtr="0">
            <a:spAutoFit/>
          </a:bodyPr>
          <a:lstStyle/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init</a:t>
            </a:r>
            <a:endParaRPr lang="en-US" sz="4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61" y="3316941"/>
            <a:ext cx="2883647" cy="2868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</p:spTree>
    <p:extLst>
      <p:ext uri="{BB962C8B-B14F-4D97-AF65-F5344CB8AC3E}">
        <p14:creationId xmlns:p14="http://schemas.microsoft.com/office/powerpoint/2010/main" val="12294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61" y="1979742"/>
            <a:ext cx="7090738" cy="707886"/>
          </a:xfrm>
        </p:spPr>
        <p:txBody>
          <a:bodyPr anchor="t" anchorCtr="0">
            <a:spAutoFit/>
          </a:bodyPr>
          <a:lstStyle/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init</a:t>
            </a:r>
            <a:endParaRPr lang="en-US" sz="4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4966" y="3720354"/>
            <a:ext cx="2883647" cy="286870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61" y="3316941"/>
            <a:ext cx="2883647" cy="2868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39583" y="4267366"/>
            <a:ext cx="959556" cy="479777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49" t="24444" r="6667" b="25926"/>
          <a:stretch/>
        </p:blipFill>
        <p:spPr>
          <a:xfrm>
            <a:off x="4327539" y="1897534"/>
            <a:ext cx="475397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8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1979742"/>
            <a:ext cx="7090738" cy="31700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ls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b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add .</a:t>
            </a:r>
          </a:p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add &lt;filename&gt; </a:t>
            </a:r>
            <a:b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commit -m 'message'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9483" y="1979742"/>
            <a:ext cx="473286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check local files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add all files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add specific files 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commit the file with a message</a:t>
            </a:r>
            <a:b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3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13" y="1979742"/>
            <a:ext cx="7090738" cy="3170099"/>
          </a:xfrm>
        </p:spPr>
        <p:txBody>
          <a:bodyPr anchor="t" anchorCtr="0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4000" dirty="0">
                <a:latin typeface="Lucida Console"/>
                <a:cs typeface="Lucida Console"/>
              </a:rPr>
              <a:t>Avoid </a:t>
            </a:r>
            <a:r>
              <a:rPr lang="en-US" sz="4000" dirty="0" err="1">
                <a:latin typeface="Lucida Console"/>
                <a:cs typeface="Lucida Console"/>
              </a:rPr>
              <a:t>CamelCase</a:t>
            </a:r>
            <a:br>
              <a:rPr lang="en-US" sz="4000" dirty="0">
                <a:latin typeface="Lucida Console"/>
                <a:cs typeface="Lucida Console"/>
              </a:rPr>
            </a:br>
            <a:r>
              <a:rPr lang="en-US" sz="4000" dirty="0">
                <a:latin typeface="Lucida Console"/>
                <a:cs typeface="Lucida Console"/>
              </a:rPr>
              <a:t>Avoid spaces</a:t>
            </a:r>
            <a:br>
              <a:rPr lang="en-US" sz="4000" dirty="0">
                <a:latin typeface="Lucida Console"/>
                <a:cs typeface="Lucida Console"/>
              </a:rPr>
            </a:br>
            <a:r>
              <a:rPr lang="en-US" sz="4000" dirty="0">
                <a:latin typeface="Lucida Console"/>
                <a:cs typeface="Lucida Console"/>
              </a:rPr>
              <a:t>	</a:t>
            </a:r>
            <a:r>
              <a:rPr lang="en-US" sz="4000" dirty="0" err="1">
                <a:latin typeface="Lucida Console"/>
                <a:cs typeface="Lucida Console"/>
              </a:rPr>
              <a:t>e.g</a:t>
            </a:r>
            <a:r>
              <a:rPr lang="en-US" sz="4000" dirty="0">
                <a:latin typeface="Lucida Console"/>
                <a:cs typeface="Lucida Console"/>
              </a:rPr>
              <a:t> R </a:t>
            </a:r>
            <a:r>
              <a:rPr lang="en-US" sz="4000" dirty="0" err="1">
                <a:latin typeface="Lucida Console"/>
                <a:cs typeface="Lucida Console"/>
              </a:rPr>
              <a:t>Code.sh</a:t>
            </a:r>
            <a:br>
              <a:rPr lang="en-US" sz="4000" dirty="0">
                <a:latin typeface="Lucida Console"/>
                <a:cs typeface="Lucida Console"/>
              </a:rPr>
            </a:br>
            <a:r>
              <a:rPr lang="en-US" sz="4000" dirty="0">
                <a:latin typeface="Lucida Console"/>
                <a:cs typeface="Lucida Console"/>
              </a:rPr>
              <a:t>				</a:t>
            </a:r>
            <a:r>
              <a:rPr lang="en-US" sz="4000" dirty="0" err="1">
                <a:latin typeface="Lucida Console"/>
                <a:cs typeface="Lucida Console"/>
              </a:rPr>
              <a:t>Rcode.sh</a:t>
            </a:r>
            <a:br>
              <a:rPr lang="en-US" sz="4000" dirty="0">
                <a:latin typeface="Lucida Console"/>
                <a:cs typeface="Lucida Console"/>
              </a:rPr>
            </a:b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40174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74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Cooper Black</vt:lpstr>
      <vt:lpstr>Lucida Console</vt:lpstr>
      <vt:lpstr>Office Theme</vt:lpstr>
      <vt:lpstr>Reproducible</vt:lpstr>
      <vt:lpstr>PowerPoint Presentation</vt:lpstr>
      <vt:lpstr>PowerPoint Presentation</vt:lpstr>
      <vt:lpstr>git init</vt:lpstr>
      <vt:lpstr>git init</vt:lpstr>
      <vt:lpstr>PowerPoint Presentation</vt:lpstr>
      <vt:lpstr>Avoid CamelCase Avoid spaces  e.g R Code.sh     Rcode.sh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init git add &lt;filename&gt;</dc:title>
  <dc:creator>Editor .</dc:creator>
  <cp:lastModifiedBy>MM</cp:lastModifiedBy>
  <cp:revision>10</cp:revision>
  <dcterms:created xsi:type="dcterms:W3CDTF">2018-10-23T21:01:16Z</dcterms:created>
  <dcterms:modified xsi:type="dcterms:W3CDTF">2018-11-08T21:57:49Z</dcterms:modified>
</cp:coreProperties>
</file>