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9" r:id="rId6"/>
    <p:sldId id="257" r:id="rId7"/>
    <p:sldId id="258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36" y="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orientate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simplified</a:t>
            </a:r>
            <a:r>
              <a:rPr lang="fi-FI" dirty="0" smtClean="0"/>
              <a:t> </a:t>
            </a:r>
            <a:r>
              <a:rPr lang="fi-FI" dirty="0" err="1" smtClean="0"/>
              <a:t>overlook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main idea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V0 </a:t>
            </a:r>
          </a:p>
          <a:p>
            <a:r>
              <a:rPr lang="fi-FI" sz="1000" dirty="0" smtClean="0"/>
              <a:t>(</a:t>
            </a:r>
            <a:r>
              <a:rPr lang="fi-FI" sz="1000" i="1" dirty="0" err="1" smtClean="0"/>
              <a:t>non-hier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Fileset</a:t>
            </a:r>
            <a:r>
              <a:rPr lang="fi-FI" sz="1000" dirty="0" smtClean="0">
                <a:solidFill>
                  <a:schemeClr val="tx1"/>
                </a:solidFill>
              </a:rPr>
              <a:t>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V1 (</a:t>
            </a:r>
            <a:r>
              <a:rPr lang="fi-FI" sz="1000" i="1" dirty="0" err="1" smtClean="0"/>
              <a:t>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 smtClean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179304" cy="11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slave</a:t>
            </a:r>
            <a:r>
              <a:rPr lang="fi-FI" sz="1200" dirty="0" smtClean="0"/>
              <a:t> </a:t>
            </a:r>
            <a:r>
              <a:rPr lang="fi-FI" sz="1200" dirty="0" err="1" smtClean="0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 smtClean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master</a:t>
            </a:r>
            <a:r>
              <a:rPr lang="fi-FI" sz="1200" dirty="0" smtClean="0"/>
              <a:t>  </a:t>
            </a:r>
            <a:r>
              <a:rPr lang="fi-FI" sz="1200" dirty="0" err="1" smtClean="0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addr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space</a:t>
            </a:r>
            <a:r>
              <a:rPr lang="fi-FI" sz="1200" dirty="0" smtClean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764196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368041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master</a:t>
            </a:r>
            <a:r>
              <a:rPr lang="fi-FI" sz="1200" i="1" dirty="0" smtClean="0"/>
              <a:t>  </a:t>
            </a:r>
            <a:r>
              <a:rPr lang="fi-FI" sz="1200" i="1" dirty="0" err="1" smtClean="0"/>
              <a:t>bus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interface</a:t>
            </a:r>
            <a:r>
              <a:rPr lang="fi-FI" sz="1200" dirty="0" smtClean="0"/>
              <a:t> MBIF</a:t>
            </a:r>
          </a:p>
          <a:p>
            <a:r>
              <a:rPr lang="fi-FI" sz="1200" dirty="0"/>
              <a:t> </a:t>
            </a:r>
            <a:endParaRPr lang="fi-FI" sz="1200" dirty="0" smtClean="0"/>
          </a:p>
          <a:p>
            <a:endParaRPr lang="fi-FI" sz="1200" i="1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Data_out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Req_out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552845"/>
            <a:ext cx="351228" cy="103853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619198"/>
            <a:ext cx="212997" cy="797825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924944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700784"/>
            <a:ext cx="142097" cy="51926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43919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3092987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291009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471029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870938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209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Images for Kactus context helps</vt:lpstr>
      <vt:lpstr>Purpose</vt:lpstr>
      <vt:lpstr>Filesets</vt:lpstr>
      <vt:lpstr>PowerPoint Presentation</vt:lpstr>
      <vt:lpstr>Generic editor</vt:lpstr>
      <vt:lpstr>Ports editor</vt:lpstr>
      <vt:lpstr>Memory map</vt:lpstr>
      <vt:lpstr>Address space</vt:lpstr>
      <vt:lpstr>PowerPoint Presentation</vt:lpstr>
    </vt:vector>
  </TitlesOfParts>
  <Company>TST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</dc:creator>
  <cp:lastModifiedBy>Erno Salminen</cp:lastModifiedBy>
  <cp:revision>22</cp:revision>
  <dcterms:created xsi:type="dcterms:W3CDTF">2013-03-21T15:28:46Z</dcterms:created>
  <dcterms:modified xsi:type="dcterms:W3CDTF">2013-04-02T07:18:32Z</dcterms:modified>
</cp:coreProperties>
</file>