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context</a:t>
            </a:r>
            <a:r>
              <a:rPr lang="fi-FI" dirty="0" smtClean="0"/>
              <a:t> </a:t>
            </a:r>
            <a:r>
              <a:rPr lang="fi-FI" dirty="0" err="1" smtClean="0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March</a:t>
            </a:r>
            <a:r>
              <a:rPr lang="fi-FI" dirty="0" smtClean="0"/>
              <a:t> 2013</a:t>
            </a:r>
          </a:p>
          <a:p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Ports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end foo;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48880"/>
            <a:ext cx="5179304" cy="114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and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obvious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 smtClean="0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dirty="0" smtClean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port ( . . .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114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Images for Kactus context helps</vt:lpstr>
      <vt:lpstr>Ports editor</vt:lpstr>
      <vt:lpstr>PowerPoint Presentation</vt:lpstr>
      <vt:lpstr>PowerPoint Presentation</vt:lpstr>
    </vt:vector>
  </TitlesOfParts>
  <Company>TST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</dc:creator>
  <cp:lastModifiedBy>Erno Salminen</cp:lastModifiedBy>
  <cp:revision>8</cp:revision>
  <dcterms:created xsi:type="dcterms:W3CDTF">2013-03-21T15:28:46Z</dcterms:created>
  <dcterms:modified xsi:type="dcterms:W3CDTF">2013-03-22T12:00:06Z</dcterms:modified>
</cp:coreProperties>
</file>