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75" d="100"/>
          <a:sy n="75" d="100"/>
        </p:scale>
        <p:origin x="-3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Joni-Matti Määttä, </a:t>
            </a:r>
            <a:r>
              <a:rPr lang="fi-FI" smtClean="0"/>
              <a:t>Mikko Honkonen,</a:t>
            </a:r>
          </a:p>
          <a:p>
            <a:r>
              <a:rPr lang="fi-FI" smtClean="0"/>
              <a:t>Tommi </a:t>
            </a:r>
            <a:r>
              <a:rPr lang="fi-FI" dirty="0" smtClean="0"/>
              <a:t>Korhonen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Estimated total time: 619 hours</a:t>
            </a:r>
          </a:p>
          <a:p>
            <a:r>
              <a:rPr lang="en-US" sz="2800" dirty="0"/>
              <a:t>Schedule for 2012</a:t>
            </a:r>
          </a:p>
          <a:p>
            <a:r>
              <a:rPr lang="en-US" sz="2800" dirty="0"/>
              <a:t>Planning and writing specification documents</a:t>
            </a:r>
          </a:p>
          <a:p>
            <a:r>
              <a:rPr lang="en-US" sz="2800" dirty="0"/>
              <a:t>Schedule for 2013</a:t>
            </a:r>
          </a:p>
          <a:p>
            <a:r>
              <a:rPr lang="en-US" sz="2800" dirty="0"/>
              <a:t>SW development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1628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19"/>
            <a:ext cx="4143289" cy="56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2797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6631"/>
            <a:ext cx="6336704" cy="575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Budget</a:t>
            </a:r>
            <a:r>
              <a:rPr lang="fi-FI" dirty="0" smtClean="0"/>
              <a:t> (</a:t>
            </a:r>
            <a:r>
              <a:rPr lang="fi-FI" dirty="0" err="1" smtClean="0"/>
              <a:t>Imaginary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196975"/>
            <a:ext cx="4075773" cy="5127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</a:t>
            </a:r>
            <a:r>
              <a:rPr lang="en-US" dirty="0"/>
              <a:t>special </a:t>
            </a:r>
            <a:r>
              <a:rPr lang="en-US" dirty="0" smtClean="0"/>
              <a:t>equipment required</a:t>
            </a:r>
          </a:p>
          <a:p>
            <a:pPr lvl="1"/>
            <a:r>
              <a:rPr lang="en-US" dirty="0" smtClean="0"/>
              <a:t>Salary </a:t>
            </a:r>
            <a:r>
              <a:rPr lang="en-US" dirty="0"/>
              <a:t>costs </a:t>
            </a:r>
            <a:r>
              <a:rPr lang="en-US" dirty="0" smtClean="0"/>
              <a:t>the </a:t>
            </a:r>
            <a:r>
              <a:rPr lang="en-US" dirty="0"/>
              <a:t>only major cost in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Any tools used </a:t>
            </a:r>
            <a:r>
              <a:rPr lang="en-US" dirty="0" smtClean="0"/>
              <a:t>also </a:t>
            </a:r>
            <a:r>
              <a:rPr lang="en-US" dirty="0"/>
              <a:t>available for free or with free licensing for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/>
              <a:t>Some additional costs </a:t>
            </a:r>
            <a:r>
              <a:rPr lang="en-US" dirty="0" smtClean="0"/>
              <a:t>from </a:t>
            </a:r>
            <a:r>
              <a:rPr lang="en-US" dirty="0"/>
              <a:t>travel (meetings at the university) and materials such as </a:t>
            </a:r>
            <a:r>
              <a:rPr lang="en-US" dirty="0" smtClean="0"/>
              <a:t>paper</a:t>
            </a:r>
            <a:endParaRPr lang="en-US" dirty="0"/>
          </a:p>
          <a:p>
            <a:r>
              <a:rPr lang="en-US" dirty="0"/>
              <a:t>Funding for the project </a:t>
            </a:r>
            <a:r>
              <a:rPr lang="en-US" dirty="0" smtClean="0"/>
              <a:t>would come from TUT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73" y="1244798"/>
            <a:ext cx="37338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949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Weekly meetings</a:t>
            </a:r>
          </a:p>
          <a:p>
            <a:pPr lvl="1"/>
            <a:r>
              <a:rPr lang="en-US" dirty="0"/>
              <a:t>Review of what has been done on the past week</a:t>
            </a:r>
          </a:p>
          <a:p>
            <a:pPr lvl="1"/>
            <a:r>
              <a:rPr lang="en-US" dirty="0"/>
              <a:t>Decisions what will be done on the next week</a:t>
            </a:r>
          </a:p>
          <a:p>
            <a:pPr lvl="1"/>
            <a:r>
              <a:rPr lang="en-US" dirty="0"/>
              <a:t>Open questions are addressed</a:t>
            </a:r>
          </a:p>
          <a:p>
            <a:r>
              <a:rPr lang="en-US" dirty="0"/>
              <a:t>Client meetings once in every two weeks</a:t>
            </a:r>
          </a:p>
          <a:p>
            <a:pPr lvl="1"/>
            <a:r>
              <a:rPr lang="en-US" dirty="0"/>
              <a:t>Especially important when making functional specification</a:t>
            </a:r>
          </a:p>
          <a:p>
            <a:r>
              <a:rPr lang="en-US" dirty="0" err="1"/>
              <a:t>Redmine</a:t>
            </a:r>
            <a:endParaRPr lang="en-US" dirty="0"/>
          </a:p>
          <a:p>
            <a:pPr lvl="1"/>
            <a:r>
              <a:rPr lang="en-US" dirty="0"/>
              <a:t>Free project management software</a:t>
            </a:r>
          </a:p>
          <a:p>
            <a:pPr lvl="1"/>
            <a:r>
              <a:rPr lang="en-US" dirty="0"/>
              <a:t>Centralized place for tasks, issues and time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0454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/>
              <a:t>The project topic is quite simple and does not require too much special </a:t>
            </a:r>
            <a:r>
              <a:rPr lang="en-US" dirty="0" smtClean="0"/>
              <a:t>skills</a:t>
            </a:r>
          </a:p>
          <a:p>
            <a:pPr lvl="1"/>
            <a:r>
              <a:rPr lang="en-US" dirty="0"/>
              <a:t>All members have experience in C</a:t>
            </a:r>
            <a:r>
              <a:rPr lang="en-US" dirty="0" smtClean="0"/>
              <a:t>++</a:t>
            </a:r>
          </a:p>
          <a:p>
            <a:pPr lvl="1"/>
            <a:r>
              <a:rPr lang="en-US" dirty="0"/>
              <a:t>Joni-</a:t>
            </a:r>
            <a:r>
              <a:rPr lang="en-US" dirty="0" err="1"/>
              <a:t>Matti</a:t>
            </a:r>
            <a:r>
              <a:rPr lang="en-US" dirty="0"/>
              <a:t> has experience in other projects and project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/>
              <a:t>Two members of the project group have only basic experience in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4423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SWOT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Opportunities</a:t>
            </a:r>
          </a:p>
          <a:p>
            <a:pPr lvl="1"/>
            <a:r>
              <a:rPr lang="en-US" dirty="0"/>
              <a:t>All team members learn new skills in project management and </a:t>
            </a:r>
            <a:r>
              <a:rPr lang="en-US" dirty="0" err="1"/>
              <a:t>Qt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If Kactus2 becomes popular, the dependency analysis tool will be well-known and used by many</a:t>
            </a:r>
          </a:p>
          <a:p>
            <a:r>
              <a:rPr lang="en-US" dirty="0" smtClean="0"/>
              <a:t>Threats</a:t>
            </a:r>
          </a:p>
          <a:p>
            <a:pPr lvl="1"/>
            <a:r>
              <a:rPr lang="en-US" dirty="0"/>
              <a:t>Joni-</a:t>
            </a:r>
            <a:r>
              <a:rPr lang="en-US" dirty="0" err="1"/>
              <a:t>Matti</a:t>
            </a:r>
            <a:r>
              <a:rPr lang="en-US" dirty="0"/>
              <a:t> has multiple ongoing projects at the moment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65812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has a strict scope</a:t>
            </a:r>
          </a:p>
          <a:p>
            <a:pPr lvl="1"/>
            <a:r>
              <a:rPr lang="en-US" dirty="0"/>
              <a:t>Good chances to get everything done in schedule</a:t>
            </a:r>
          </a:p>
          <a:p>
            <a:r>
              <a:rPr lang="en-US" dirty="0"/>
              <a:t>All members have enough skills to accomplish tasks</a:t>
            </a:r>
          </a:p>
          <a:p>
            <a:pPr lvl="1"/>
            <a:r>
              <a:rPr lang="en-US" dirty="0"/>
              <a:t>Large-scale learning not required during the project</a:t>
            </a:r>
          </a:p>
          <a:p>
            <a:r>
              <a:rPr lang="en-US" dirty="0"/>
              <a:t>The project results are immediately taken into use in </a:t>
            </a:r>
            <a:r>
              <a:rPr lang="en-US" dirty="0" smtClean="0"/>
              <a:t>Kactus2</a:t>
            </a:r>
          </a:p>
          <a:p>
            <a:pPr lvl="1"/>
            <a:r>
              <a:rPr lang="en-US" dirty="0" smtClean="0"/>
              <a:t>Direct benefits for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96975"/>
            <a:ext cx="4104455" cy="5127625"/>
          </a:xfrm>
        </p:spPr>
        <p:txBody>
          <a:bodyPr>
            <a:normAutofit/>
          </a:bodyPr>
          <a:lstStyle/>
          <a:p>
            <a:r>
              <a:rPr lang="en-US" sz="2800" dirty="0"/>
              <a:t>Client: </a:t>
            </a:r>
            <a:r>
              <a:rPr lang="en-US" sz="2800" dirty="0" err="1"/>
              <a:t>Timo</a:t>
            </a:r>
            <a:r>
              <a:rPr lang="en-US" sz="2800" dirty="0"/>
              <a:t> </a:t>
            </a:r>
            <a:r>
              <a:rPr lang="en-US" sz="2800" dirty="0" err="1"/>
              <a:t>Hämäläinen</a:t>
            </a:r>
            <a:endParaRPr lang="en-US" sz="2800" dirty="0"/>
          </a:p>
          <a:p>
            <a:r>
              <a:rPr lang="en-US" sz="2800" dirty="0"/>
              <a:t>Kactus2</a:t>
            </a:r>
          </a:p>
          <a:p>
            <a:pPr lvl="1"/>
            <a:r>
              <a:rPr lang="en-US" sz="2400" dirty="0"/>
              <a:t>Developed at TUT</a:t>
            </a:r>
          </a:p>
          <a:p>
            <a:pPr lvl="1"/>
            <a:r>
              <a:rPr lang="en-US" sz="2400" dirty="0"/>
              <a:t>Open-source toolset to design embedded products, especially FPGA-based MP-</a:t>
            </a:r>
            <a:r>
              <a:rPr lang="en-US" sz="2400" dirty="0" err="1"/>
              <a:t>SoCs</a:t>
            </a:r>
            <a:endParaRPr lang="en-US" sz="2400" dirty="0"/>
          </a:p>
          <a:p>
            <a:pPr lvl="1"/>
            <a:r>
              <a:rPr lang="en-US" sz="2400" dirty="0"/>
              <a:t>Based on IP-XACT XML metadata and design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70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Implemented</a:t>
            </a:r>
            <a:r>
              <a:rPr lang="fi-FI" dirty="0"/>
              <a:t> in C++ and </a:t>
            </a:r>
            <a:r>
              <a:rPr lang="fi-FI" dirty="0" err="1"/>
              <a:t>Qt</a:t>
            </a:r>
            <a:endParaRPr lang="en-US" dirty="0"/>
          </a:p>
          <a:p>
            <a:r>
              <a:rPr lang="en-US" dirty="0" smtClean="0"/>
              <a:t>Kactus2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Easier IP reusability</a:t>
            </a:r>
          </a:p>
          <a:p>
            <a:pPr lvl="1"/>
            <a:r>
              <a:rPr lang="en-US" dirty="0"/>
              <a:t>Practical HW/SW abstraction for easier application SW development</a:t>
            </a:r>
          </a:p>
          <a:p>
            <a:pPr lvl="1"/>
            <a:r>
              <a:rPr lang="en-US" dirty="0"/>
              <a:t>The most user-friendly EDA tool</a:t>
            </a:r>
          </a:p>
          <a:p>
            <a:r>
              <a:rPr lang="en-US" dirty="0" smtClean="0"/>
              <a:t>Handling </a:t>
            </a:r>
            <a:r>
              <a:rPr lang="en-US" dirty="0"/>
              <a:t>file dependencies is essential for good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97616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Both hardware and software projects include high amounts of files </a:t>
            </a:r>
            <a:r>
              <a:rPr lang="en-US" dirty="0" smtClean="0"/>
              <a:t>dependent </a:t>
            </a:r>
            <a:r>
              <a:rPr lang="en-US" dirty="0"/>
              <a:t>on other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Class instancing in C++</a:t>
            </a:r>
          </a:p>
          <a:p>
            <a:pPr lvl="1"/>
            <a:r>
              <a:rPr lang="en-US" dirty="0"/>
              <a:t>Component instances in VHDL</a:t>
            </a:r>
          </a:p>
          <a:p>
            <a:pPr lvl="1"/>
            <a:r>
              <a:rPr lang="en-US" dirty="0"/>
              <a:t>Not only strict code dependencies – for example a hardware component might be </a:t>
            </a:r>
            <a:r>
              <a:rPr lang="en-US" dirty="0" smtClean="0"/>
              <a:t>dependent </a:t>
            </a:r>
            <a:r>
              <a:rPr lang="en-US" dirty="0"/>
              <a:t>on a block specification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As project size increases, it becomes more and more difficult to keep track of these file </a:t>
            </a:r>
            <a:r>
              <a:rPr lang="en-US" dirty="0" smtClean="0"/>
              <a:t>dependencies</a:t>
            </a:r>
            <a:endParaRPr lang="en-US" dirty="0"/>
          </a:p>
          <a:p>
            <a:r>
              <a:rPr lang="en-US" dirty="0"/>
              <a:t>What files might a change in this file have an effect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690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</a:t>
            </a:r>
            <a:r>
              <a:rPr lang="fi-FI" sz="3600" dirty="0"/>
              <a:t> </a:t>
            </a:r>
            <a:r>
              <a:rPr lang="fi-FI" sz="3600" dirty="0" err="1" smtClean="0"/>
              <a:t>Overview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Automates </a:t>
            </a:r>
            <a:r>
              <a:rPr lang="en-US" dirty="0"/>
              <a:t>the file dependency tracking by scanning supported files and keeps track of file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The user should be able to see with one quick glance if a change has been made in a file another file depends </a:t>
            </a:r>
            <a:r>
              <a:rPr lang="en-US" dirty="0" smtClean="0"/>
              <a:t>on</a:t>
            </a:r>
            <a:endParaRPr lang="en-US" dirty="0"/>
          </a:p>
          <a:p>
            <a:r>
              <a:rPr lang="en-US" dirty="0"/>
              <a:t>As not all dependencies can be found automatically, user should also be able to specify dependencies </a:t>
            </a:r>
            <a:r>
              <a:rPr lang="en-US" dirty="0" smtClean="0"/>
              <a:t>manually</a:t>
            </a:r>
            <a:endParaRPr lang="en-US" dirty="0"/>
          </a:p>
          <a:p>
            <a:r>
              <a:rPr lang="en-US" dirty="0" smtClean="0"/>
              <a:t>Automatic </a:t>
            </a:r>
            <a:r>
              <a:rPr lang="en-US" dirty="0"/>
              <a:t>scan support </a:t>
            </a:r>
            <a:r>
              <a:rPr lang="en-US" dirty="0" smtClean="0"/>
              <a:t>initially planned </a:t>
            </a:r>
            <a:r>
              <a:rPr lang="en-US" dirty="0"/>
              <a:t>for C, C++ and VHDL, but the system should be modular so that it is easy to implement additional file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55014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</a:t>
            </a:r>
            <a:r>
              <a:rPr lang="fi-FI" sz="3600" dirty="0" err="1" smtClean="0"/>
              <a:t>Features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and Managing Source Directories</a:t>
            </a:r>
          </a:p>
          <a:p>
            <a:r>
              <a:rPr lang="en-US" dirty="0"/>
              <a:t>Running Dependency Analysis</a:t>
            </a:r>
          </a:p>
          <a:p>
            <a:r>
              <a:rPr lang="en-US" dirty="0"/>
              <a:t>Manual Connections</a:t>
            </a:r>
          </a:p>
          <a:p>
            <a:r>
              <a:rPr lang="en-US" dirty="0"/>
              <a:t>Editing Existing Connections</a:t>
            </a:r>
          </a:p>
          <a:p>
            <a:r>
              <a:rPr lang="en-US" dirty="0"/>
              <a:t>Filtering Connections</a:t>
            </a:r>
          </a:p>
          <a:p>
            <a:r>
              <a:rPr lang="en-US" dirty="0"/>
              <a:t>External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46479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UI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97225"/>
            <a:ext cx="6672858" cy="533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65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err="1" smtClean="0"/>
              <a:t>Dependency</a:t>
            </a:r>
            <a:r>
              <a:rPr lang="fi-FI" sz="3200" dirty="0" smtClean="0"/>
              <a:t> Analysis </a:t>
            </a:r>
            <a:r>
              <a:rPr lang="fi-FI" sz="3200" dirty="0" err="1" smtClean="0"/>
              <a:t>Tool</a:t>
            </a:r>
            <a:r>
              <a:rPr lang="fi-FI" sz="3200" dirty="0" smtClean="0"/>
              <a:t>: </a:t>
            </a:r>
            <a:r>
              <a:rPr lang="fi-FI" sz="3200" dirty="0" err="1" smtClean="0"/>
              <a:t>Requirements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Must seamlessly integrate with Kactus2</a:t>
            </a:r>
          </a:p>
          <a:p>
            <a:r>
              <a:rPr lang="en-US" sz="3200" dirty="0"/>
              <a:t>Must be able to handle thousands of files</a:t>
            </a:r>
          </a:p>
          <a:p>
            <a:pPr lvl="1"/>
            <a:r>
              <a:rPr lang="en-US" sz="2800" dirty="0"/>
              <a:t>Without breaking</a:t>
            </a:r>
          </a:p>
          <a:p>
            <a:pPr lvl="1"/>
            <a:r>
              <a:rPr lang="en-US" sz="2800" dirty="0" smtClean="0"/>
              <a:t>Within </a:t>
            </a:r>
            <a:r>
              <a:rPr lang="en-US" sz="2800" dirty="0"/>
              <a:t>reasonable time</a:t>
            </a:r>
          </a:p>
          <a:p>
            <a:r>
              <a:rPr lang="en-US" sz="3200" dirty="0"/>
              <a:t>Must be easy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21746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3 group members</a:t>
            </a:r>
          </a:p>
          <a:p>
            <a:pPr lvl="1"/>
            <a:r>
              <a:rPr lang="en-US" sz="2800" dirty="0"/>
              <a:t>Joni-</a:t>
            </a:r>
            <a:r>
              <a:rPr lang="en-US" sz="2800" dirty="0" err="1"/>
              <a:t>Matti</a:t>
            </a:r>
            <a:r>
              <a:rPr lang="en-US" sz="2800" dirty="0"/>
              <a:t>: project manager, SW architect and developer</a:t>
            </a:r>
          </a:p>
          <a:p>
            <a:pPr lvl="2"/>
            <a:r>
              <a:rPr lang="en-US" sz="2400" dirty="0" smtClean="0"/>
              <a:t>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Original member of the Kactus2 team</a:t>
            </a:r>
          </a:p>
          <a:p>
            <a:pPr lvl="2"/>
            <a:r>
              <a:rPr lang="en-US" sz="2400" dirty="0"/>
              <a:t>Over 10 years of experience in C++</a:t>
            </a:r>
          </a:p>
          <a:p>
            <a:pPr lvl="1"/>
            <a:r>
              <a:rPr lang="en-US" sz="2800" dirty="0" err="1"/>
              <a:t>Mikko</a:t>
            </a:r>
            <a:r>
              <a:rPr lang="en-US" sz="2800" dirty="0"/>
              <a:t>: Test lead and development tasks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  <a:p>
            <a:pPr lvl="2"/>
            <a:r>
              <a:rPr lang="en-US" sz="2400" dirty="0"/>
              <a:t>A good amount of experience in C++</a:t>
            </a:r>
          </a:p>
          <a:p>
            <a:pPr lvl="1"/>
            <a:r>
              <a:rPr lang="en-US" sz="2800" dirty="0" err="1"/>
              <a:t>Tommi</a:t>
            </a:r>
            <a:r>
              <a:rPr lang="en-US" sz="2800" dirty="0"/>
              <a:t>: UI specialist and SW developer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9621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1602</TotalTime>
  <Words>651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TUT-DCS-2008_powerpoint_theme</vt:lpstr>
      <vt:lpstr>Dependency Analysis for Kactus2</vt:lpstr>
      <vt:lpstr>Background</vt:lpstr>
      <vt:lpstr>Background 2</vt:lpstr>
      <vt:lpstr>Problem</vt:lpstr>
      <vt:lpstr>Dependency Analysis Tool: Overview</vt:lpstr>
      <vt:lpstr>Dependency Analysis Tool: Features</vt:lpstr>
      <vt:lpstr>Dependency Analysis Tool: UI</vt:lpstr>
      <vt:lpstr>Dependency Analysis Tool: Requirements</vt:lpstr>
      <vt:lpstr>Project Group</vt:lpstr>
      <vt:lpstr>Schedule</vt:lpstr>
      <vt:lpstr>Schedule 2012</vt:lpstr>
      <vt:lpstr>Schedule 2013</vt:lpstr>
      <vt:lpstr>Budget (Imaginary)</vt:lpstr>
      <vt:lpstr>Project Management</vt:lpstr>
      <vt:lpstr>SWOT</vt:lpstr>
      <vt:lpstr>SWOT 2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Joni-Matti Määttä</dc:creator>
  <cp:lastModifiedBy>Joni-Matti Määttä</cp:lastModifiedBy>
  <cp:revision>484</cp:revision>
  <dcterms:created xsi:type="dcterms:W3CDTF">2010-06-03T08:01:53Z</dcterms:created>
  <dcterms:modified xsi:type="dcterms:W3CDTF">2012-11-30T09:59:32Z</dcterms:modified>
</cp:coreProperties>
</file>