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2" r:id="rId4"/>
    <p:sldId id="312" r:id="rId5"/>
    <p:sldId id="299" r:id="rId6"/>
    <p:sldId id="294" r:id="rId7"/>
    <p:sldId id="302" r:id="rId8"/>
    <p:sldId id="300" r:id="rId9"/>
    <p:sldId id="313" r:id="rId10"/>
    <p:sldId id="296" r:id="rId11"/>
    <p:sldId id="307" r:id="rId12"/>
    <p:sldId id="308" r:id="rId13"/>
    <p:sldId id="29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TUPLE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2D71-AA7D-4CD4-BB21-F2188651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METHODS</a:t>
            </a:r>
            <a:br>
              <a:rPr lang="en-IN" sz="6600" b="1" dirty="0"/>
            </a:b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1423-EA92-432F-8B7C-134C2402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043"/>
            <a:ext cx="8596668" cy="4731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>
                <a:solidFill>
                  <a:srgbClr val="FF0000"/>
                </a:solidFill>
              </a:rPr>
              <a:t>Tuple has only Two Methods :</a:t>
            </a:r>
          </a:p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index() </a:t>
            </a:r>
            <a:r>
              <a:rPr lang="en-IN" sz="4400" dirty="0"/>
              <a:t>– Returns the Index value of the first Matched element</a:t>
            </a:r>
          </a:p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count() </a:t>
            </a:r>
            <a:r>
              <a:rPr lang="en-IN" sz="4400" dirty="0"/>
              <a:t>– No of Times the given Value is Repeated in the list</a:t>
            </a:r>
          </a:p>
        </p:txBody>
      </p:sp>
    </p:spTree>
    <p:extLst>
      <p:ext uri="{BB962C8B-B14F-4D97-AF65-F5344CB8AC3E}">
        <p14:creationId xmlns:p14="http://schemas.microsoft.com/office/powerpoint/2010/main" val="31812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26FD-2EA1-49F9-97A8-1F4C4C82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5385-A50C-489B-A87C-0D60AA3E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all() </a:t>
            </a:r>
            <a:r>
              <a:rPr lang="en-IN" sz="3600" dirty="0">
                <a:solidFill>
                  <a:schemeClr val="tx1"/>
                </a:solidFill>
              </a:rPr>
              <a:t>– Returns True if all the items are True(values other than zero ‘0’) or empty. ≈  Logical And </a:t>
            </a:r>
          </a:p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any() </a:t>
            </a:r>
            <a:r>
              <a:rPr lang="en-IN" sz="3600" dirty="0">
                <a:solidFill>
                  <a:schemeClr val="tx1"/>
                </a:solidFill>
              </a:rPr>
              <a:t>– Returns True if any 1 items is True(values other than zero ‘0’)</a:t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>≈  Logical Or . If Empty then False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2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D342-45A5-4F29-B731-2D9A7A7A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7079"/>
            <a:ext cx="8596668" cy="601648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IN" sz="2800" dirty="0">
                <a:solidFill>
                  <a:srgbClr val="FF0000"/>
                </a:solidFill>
              </a:rPr>
              <a:t>enumerate() </a:t>
            </a:r>
            <a:r>
              <a:rPr lang="en-IN" sz="2800" dirty="0"/>
              <a:t>-  Returns the Tuple as Values followed by their Index Number. </a:t>
            </a:r>
            <a:br>
              <a:rPr lang="en-IN" sz="2800" dirty="0"/>
            </a:br>
            <a:r>
              <a:rPr lang="en-IN" sz="2800" dirty="0"/>
              <a:t>* </a:t>
            </a:r>
            <a:r>
              <a:rPr lang="en-IN" sz="2800" dirty="0">
                <a:solidFill>
                  <a:srgbClr val="FF0000"/>
                </a:solidFill>
              </a:rPr>
              <a:t>NOTE</a:t>
            </a:r>
            <a:r>
              <a:rPr lang="en-IN" sz="2800" dirty="0"/>
              <a:t> this function is not available for tuple</a:t>
            </a:r>
          </a:p>
          <a:p>
            <a:pPr>
              <a:buFont typeface="+mj-lt"/>
              <a:buAutoNum type="arabicPeriod" startAt="3"/>
            </a:pPr>
            <a:r>
              <a:rPr lang="en-IN" sz="2800" dirty="0">
                <a:solidFill>
                  <a:srgbClr val="FF0000"/>
                </a:solidFill>
              </a:rPr>
              <a:t>len() </a:t>
            </a:r>
            <a:r>
              <a:rPr lang="en-IN" sz="2800" dirty="0"/>
              <a:t>– returns the Length of the tuple( no. of items in it)</a:t>
            </a:r>
          </a:p>
          <a:p>
            <a:pPr>
              <a:buFont typeface="+mj-lt"/>
              <a:buAutoNum type="arabicPeriod" startAt="3"/>
            </a:pPr>
            <a:r>
              <a:rPr lang="en-IN" sz="2800" dirty="0">
                <a:solidFill>
                  <a:srgbClr val="FF0000"/>
                </a:solidFill>
              </a:rPr>
              <a:t>tuple() </a:t>
            </a:r>
            <a:r>
              <a:rPr lang="en-IN" sz="2800" dirty="0"/>
              <a:t>– to convert the other datatypes into Tuple</a:t>
            </a:r>
          </a:p>
          <a:p>
            <a:pPr>
              <a:buFont typeface="+mj-lt"/>
              <a:buAutoNum type="arabicPeriod" startAt="3"/>
            </a:pPr>
            <a:r>
              <a:rPr lang="en-IN" sz="2800" dirty="0">
                <a:solidFill>
                  <a:srgbClr val="FF0000"/>
                </a:solidFill>
              </a:rPr>
              <a:t>max() </a:t>
            </a:r>
            <a:r>
              <a:rPr lang="en-IN" sz="2800" dirty="0"/>
              <a:t>– greatest value in the tuple</a:t>
            </a:r>
          </a:p>
          <a:p>
            <a:pPr>
              <a:buFont typeface="+mj-lt"/>
              <a:buAutoNum type="arabicPeriod" startAt="3"/>
            </a:pPr>
            <a:r>
              <a:rPr lang="en-IN" sz="2800" dirty="0">
                <a:solidFill>
                  <a:srgbClr val="FF0000"/>
                </a:solidFill>
              </a:rPr>
              <a:t>min() </a:t>
            </a:r>
            <a:r>
              <a:rPr lang="en-IN" sz="2800" dirty="0"/>
              <a:t>– smallest value in the tuple</a:t>
            </a:r>
          </a:p>
          <a:p>
            <a:pPr>
              <a:buFont typeface="+mj-lt"/>
              <a:buAutoNum type="arabicPeriod" startAt="3"/>
            </a:pPr>
            <a:r>
              <a:rPr lang="en-IN" sz="2800" dirty="0">
                <a:solidFill>
                  <a:srgbClr val="FF0000"/>
                </a:solidFill>
              </a:rPr>
              <a:t>sum() </a:t>
            </a:r>
            <a:r>
              <a:rPr lang="en-IN" sz="2800" dirty="0"/>
              <a:t>– adds all the value in the tuple &amp; returns it</a:t>
            </a:r>
          </a:p>
          <a:p>
            <a:pPr>
              <a:buFont typeface="+mj-lt"/>
              <a:buAutoNum type="arabicPeriod" startAt="3"/>
            </a:pPr>
            <a:r>
              <a:rPr lang="en-IN" sz="2800" dirty="0">
                <a:solidFill>
                  <a:srgbClr val="FF0000"/>
                </a:solidFill>
              </a:rPr>
              <a:t>sorted() </a:t>
            </a:r>
            <a:r>
              <a:rPr lang="en-IN" sz="2800" dirty="0"/>
              <a:t>– Returns a New Sorted tuple .</a:t>
            </a:r>
            <a:br>
              <a:rPr lang="en-IN" sz="2800" dirty="0"/>
            </a:br>
            <a:r>
              <a:rPr lang="en-IN" sz="2800" dirty="0"/>
              <a:t> *</a:t>
            </a:r>
            <a:r>
              <a:rPr lang="en-IN" sz="2800" dirty="0">
                <a:solidFill>
                  <a:srgbClr val="FF0000"/>
                </a:solidFill>
              </a:rPr>
              <a:t> NOTE </a:t>
            </a:r>
            <a:r>
              <a:rPr lang="en-IN" sz="2800" dirty="0"/>
              <a:t>it does not sort the tuple itself</a:t>
            </a:r>
          </a:p>
        </p:txBody>
      </p:sp>
    </p:spTree>
    <p:extLst>
      <p:ext uri="{BB962C8B-B14F-4D97-AF65-F5344CB8AC3E}">
        <p14:creationId xmlns:p14="http://schemas.microsoft.com/office/powerpoint/2010/main" val="107371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2666-609D-4EE8-8D2D-2C9BFB58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A899-2E71-47E9-A61F-979AAF5C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4800" dirty="0"/>
              <a:t>Repetition &amp; Concatenation</a:t>
            </a:r>
          </a:p>
          <a:p>
            <a:pPr>
              <a:buFont typeface="+mj-lt"/>
              <a:buAutoNum type="arabicPeriod"/>
            </a:pPr>
            <a:r>
              <a:rPr lang="en-IN" sz="4800" dirty="0"/>
              <a:t>Membership Test</a:t>
            </a:r>
          </a:p>
          <a:p>
            <a:pPr>
              <a:buFont typeface="+mj-lt"/>
              <a:buAutoNum type="arabicPeriod"/>
            </a:pPr>
            <a:r>
              <a:rPr lang="en-IN" sz="4800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09963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57D6F-8EFD-4058-9B05-1219E458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9395580" cy="4810539"/>
          </a:xfrm>
        </p:spPr>
        <p:txBody>
          <a:bodyPr>
            <a:normAutofit fontScale="92500"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DEFINITION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CREATION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ACCESS &amp; SLICING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DELETION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METHODS &amp; BUILT-IN FUNCTIONS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OPERATIONS</a:t>
            </a:r>
          </a:p>
          <a:p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14F1-88FB-4395-A022-1E03287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9E9D-C491-4FEE-A699-D318939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680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dirty="0"/>
              <a:t>A Tuple is Created by placing all the elements inside a  Bracket ( ) separated by commas ,</a:t>
            </a:r>
          </a:p>
          <a:p>
            <a:r>
              <a:rPr lang="en-IN" sz="2800" dirty="0"/>
              <a:t>A Tuple can have any number of elements even of Different Data Types.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SYNTAX</a:t>
            </a:r>
            <a:r>
              <a:rPr lang="en-IN" sz="2800" dirty="0"/>
              <a:t> :</a:t>
            </a:r>
          </a:p>
          <a:p>
            <a:pPr marL="0" indent="0">
              <a:buNone/>
            </a:pPr>
            <a:r>
              <a:rPr lang="en-IN" sz="2800" dirty="0"/>
              <a:t>    &lt;variable_name&gt; = (element1,element2,…..)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D1A7D-EADF-4DF2-99E7-FEEBFEE3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58"/>
          <a:stretch/>
        </p:blipFill>
        <p:spPr>
          <a:xfrm>
            <a:off x="992761" y="4860165"/>
            <a:ext cx="3393710" cy="153490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78EB8-B13C-4733-9ADD-7654A91C3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83"/>
          <a:stretch/>
        </p:blipFill>
        <p:spPr>
          <a:xfrm>
            <a:off x="4701898" y="4860165"/>
            <a:ext cx="2932616" cy="170732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7752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D0FD2F-1F85-4ABE-9929-836422F36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7454"/>
              </p:ext>
            </p:extLst>
          </p:nvPr>
        </p:nvGraphicFramePr>
        <p:xfrm>
          <a:off x="230336" y="185786"/>
          <a:ext cx="953777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8889">
                  <a:extLst>
                    <a:ext uri="{9D8B030D-6E8A-4147-A177-3AD203B41FA5}">
                      <a16:colId xmlns:a16="http://schemas.microsoft.com/office/drawing/2014/main" val="1701192224"/>
                    </a:ext>
                  </a:extLst>
                </a:gridCol>
                <a:gridCol w="4768889">
                  <a:extLst>
                    <a:ext uri="{9D8B030D-6E8A-4147-A177-3AD203B41FA5}">
                      <a16:colId xmlns:a16="http://schemas.microsoft.com/office/drawing/2014/main" val="303782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60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0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68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Tuples are </a:t>
                      </a:r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i.e., we can't update its data.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are </a:t>
                      </a:r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i.e., we can update its data.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03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Tuples are denoted by round parenthesis around the elements.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are denoted by square brackets around the elements.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6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Iteration are faster than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Iteration are slow compared to 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9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Generally, we use Tuple for Heterogenous (Different) Datatypes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we use List for Homogenous (Similar) Datatypes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385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4ECF9A-4F94-443F-85E0-A0E0C69DA51F}"/>
              </a:ext>
            </a:extLst>
          </p:cNvPr>
          <p:cNvSpPr txBox="1"/>
          <p:nvPr/>
        </p:nvSpPr>
        <p:spPr>
          <a:xfrm>
            <a:off x="819570" y="5288340"/>
            <a:ext cx="7734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omic Sans MS" panose="030F0702030302020204" pitchFamily="66" charset="0"/>
              </a:rPr>
              <a:t>If you have </a:t>
            </a:r>
            <a:r>
              <a:rPr lang="en-IN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data</a:t>
            </a:r>
            <a:r>
              <a:rPr lang="en-IN" sz="3200" dirty="0">
                <a:latin typeface="Comic Sans MS" panose="030F0702030302020204" pitchFamily="66" charset="0"/>
              </a:rPr>
              <a:t> that </a:t>
            </a:r>
            <a:r>
              <a:rPr lang="en-IN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doesn’t Change </a:t>
            </a:r>
            <a:r>
              <a:rPr lang="en-IN" sz="3200" dirty="0">
                <a:latin typeface="Comic Sans MS" panose="030F0702030302020204" pitchFamily="66" charset="0"/>
              </a:rPr>
              <a:t>, </a:t>
            </a:r>
          </a:p>
          <a:p>
            <a:r>
              <a:rPr lang="en-IN" sz="3200" dirty="0">
                <a:latin typeface="Comic Sans MS" panose="030F0702030302020204" pitchFamily="66" charset="0"/>
              </a:rPr>
              <a:t>Implementing it as tuple will guarantee </a:t>
            </a:r>
          </a:p>
          <a:p>
            <a:r>
              <a:rPr lang="en-IN" sz="3200" dirty="0">
                <a:latin typeface="Comic Sans MS" panose="030F0702030302020204" pitchFamily="66" charset="0"/>
              </a:rPr>
              <a:t>That it Remains </a:t>
            </a:r>
            <a:r>
              <a:rPr lang="en-IN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Write Protected</a:t>
            </a:r>
            <a:r>
              <a:rPr lang="en-IN" sz="32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16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C54C-C5A8-4D66-ACAD-E1D726C9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61" y="470970"/>
            <a:ext cx="8908055" cy="3690213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Similar to List , Tuple can also have</a:t>
            </a:r>
            <a:br>
              <a:rPr lang="en-IN" sz="3200" dirty="0"/>
            </a:br>
            <a:r>
              <a:rPr lang="en-IN" sz="3200" dirty="0"/>
              <a:t> single or Mixed Datatypes in it and </a:t>
            </a:r>
            <a:br>
              <a:rPr lang="en-IN" sz="3200" dirty="0"/>
            </a:br>
            <a:r>
              <a:rPr lang="en-IN" sz="3200" dirty="0"/>
              <a:t> even Empty Tuple.</a:t>
            </a:r>
          </a:p>
          <a:p>
            <a:r>
              <a:rPr lang="en-IN" sz="3200" dirty="0"/>
              <a:t>A Tuple can have another Tuple in it ,called as Nested Tuple.</a:t>
            </a:r>
          </a:p>
          <a:p>
            <a:r>
              <a:rPr lang="en-IN" sz="3200" dirty="0"/>
              <a:t>But Creating Tuple with only one Element is a Bit Tricky.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D46BE-F285-4F2C-8611-7ECEEDCAE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76" b="56744"/>
          <a:stretch/>
        </p:blipFill>
        <p:spPr>
          <a:xfrm>
            <a:off x="341960" y="3893299"/>
            <a:ext cx="4663539" cy="263128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1F4AB-226D-4823-8833-78222494E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40"/>
          <a:stretch/>
        </p:blipFill>
        <p:spPr>
          <a:xfrm>
            <a:off x="5005499" y="3718090"/>
            <a:ext cx="5159052" cy="280649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16354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1A33-782C-45E5-9D5E-C4B70E2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ACCESSING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2E3D-20D2-4EB4-BA7E-12DE74A6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5400" dirty="0"/>
              <a:t>Indexing [2]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5400" dirty="0"/>
              <a:t>Negative indexing [-2]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5400" dirty="0"/>
              <a:t>Slicing [ : 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0CDC83-E605-414F-9890-81D8296A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70825"/>
              </p:ext>
            </p:extLst>
          </p:nvPr>
        </p:nvGraphicFramePr>
        <p:xfrm>
          <a:off x="2442816" y="5331422"/>
          <a:ext cx="47398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64851587"/>
                    </a:ext>
                  </a:extLst>
                </a:gridCol>
                <a:gridCol w="588986">
                  <a:extLst>
                    <a:ext uri="{9D8B030D-6E8A-4147-A177-3AD203B41FA5}">
                      <a16:colId xmlns:a16="http://schemas.microsoft.com/office/drawing/2014/main" val="4689459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321574619"/>
                    </a:ext>
                  </a:extLst>
                </a:gridCol>
                <a:gridCol w="768627">
                  <a:extLst>
                    <a:ext uri="{9D8B030D-6E8A-4147-A177-3AD203B41FA5}">
                      <a16:colId xmlns:a16="http://schemas.microsoft.com/office/drawing/2014/main" val="1173612832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4280433157"/>
                    </a:ext>
                  </a:extLst>
                </a:gridCol>
                <a:gridCol w="503583">
                  <a:extLst>
                    <a:ext uri="{9D8B030D-6E8A-4147-A177-3AD203B41FA5}">
                      <a16:colId xmlns:a16="http://schemas.microsoft.com/office/drawing/2014/main" val="57920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 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87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5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03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5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7287-C942-4DE2-9472-25AEE93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ERRORS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4B4B-31B9-4F25-8EC7-A4D8F6A5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40" y="1590745"/>
            <a:ext cx="8744962" cy="4279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500" b="1" dirty="0">
                <a:solidFill>
                  <a:srgbClr val="FF0000"/>
                </a:solidFill>
              </a:rPr>
              <a:t>Index Error 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2800" dirty="0"/>
              <a:t>                   Trying to Access an Element out of the Range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3500" b="1" dirty="0">
                <a:solidFill>
                  <a:srgbClr val="FF0000"/>
                </a:solidFill>
              </a:rPr>
              <a:t>Type Error </a:t>
            </a:r>
            <a:r>
              <a:rPr lang="en-IN" sz="2800" dirty="0"/>
              <a:t>: </a:t>
            </a:r>
            <a:br>
              <a:rPr lang="en-IN" sz="2800" dirty="0"/>
            </a:br>
            <a:r>
              <a:rPr lang="en-IN" sz="2800" dirty="0"/>
              <a:t>                  Index Value Other than Integer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5E4F1-857D-4F96-BF4B-4994D027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63" y="2768600"/>
            <a:ext cx="7010400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84C62-9618-4996-8993-AB4A6E8F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0" y="5267255"/>
            <a:ext cx="9236875" cy="11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9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DD0173-AA1A-42B4-862B-C6F94762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4216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CHANGING VALUES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72A39-9C78-4EE8-B6C7-5D4B0DA5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1722"/>
            <a:ext cx="8596668" cy="4305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3200" dirty="0"/>
              <a:t>In Python, the Tuples are Immutable, which means they cannot be changed.</a:t>
            </a:r>
          </a:p>
          <a:p>
            <a:r>
              <a:rPr lang="en-IN" sz="3200" dirty="0"/>
              <a:t> A Tuple element or range of elements can be changed or altered by using Reassignment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659B7-3660-4DB7-8382-5DA5EF0E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8" y="3668201"/>
            <a:ext cx="9144800" cy="28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CDA88-7358-4B79-89B6-2C7B7DC2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" y="250824"/>
            <a:ext cx="8373382" cy="331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F2024-5915-4ED4-BE7C-64010DD8837F}"/>
              </a:ext>
            </a:extLst>
          </p:cNvPr>
          <p:cNvSpPr txBox="1"/>
          <p:nvPr/>
        </p:nvSpPr>
        <p:spPr>
          <a:xfrm>
            <a:off x="233589" y="3570449"/>
            <a:ext cx="1038617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latin typeface="Comic Sans MS" panose="030F0702030302020204" pitchFamily="66" charset="0"/>
              </a:defRPr>
            </a:lvl1pPr>
          </a:lstStyle>
          <a:p>
            <a:r>
              <a:rPr lang="en-IN" sz="4000" dirty="0"/>
              <a:t>As Discussed above , We Cannot </a:t>
            </a:r>
            <a:r>
              <a:rPr lang="en-IN" sz="4000" dirty="0">
                <a:solidFill>
                  <a:srgbClr val="FF0000"/>
                </a:solidFill>
              </a:rPr>
              <a:t>change</a:t>
            </a:r>
            <a:r>
              <a:rPr lang="en-IN" sz="4000" dirty="0"/>
              <a:t> </a:t>
            </a:r>
            <a:br>
              <a:rPr lang="en-IN" sz="4000" dirty="0"/>
            </a:br>
            <a:r>
              <a:rPr lang="en-IN" sz="4000" dirty="0"/>
              <a:t>the Elements in a Tuple. That also Means </a:t>
            </a:r>
          </a:p>
          <a:p>
            <a:r>
              <a:rPr lang="en-IN" sz="4000" dirty="0"/>
              <a:t>we cannot </a:t>
            </a:r>
            <a:r>
              <a:rPr lang="en-IN" sz="4000" dirty="0">
                <a:solidFill>
                  <a:srgbClr val="FF0000"/>
                </a:solidFill>
              </a:rPr>
              <a:t>Delete</a:t>
            </a:r>
            <a:r>
              <a:rPr lang="en-IN" sz="4000" dirty="0"/>
              <a:t> or </a:t>
            </a:r>
            <a:r>
              <a:rPr lang="en-IN" sz="4000" dirty="0">
                <a:solidFill>
                  <a:srgbClr val="FF0000"/>
                </a:solidFill>
              </a:rPr>
              <a:t>Remove</a:t>
            </a:r>
            <a:r>
              <a:rPr lang="en-IN" sz="4000" dirty="0"/>
              <a:t> items </a:t>
            </a:r>
          </a:p>
          <a:p>
            <a:r>
              <a:rPr lang="en-IN" sz="4000" dirty="0"/>
              <a:t>From a Tuple. But Deleting Entire Tuple is </a:t>
            </a:r>
          </a:p>
          <a:p>
            <a:r>
              <a:rPr lang="en-IN" sz="4000" dirty="0"/>
              <a:t>Possible by Using ‘</a:t>
            </a:r>
            <a:r>
              <a:rPr lang="en-IN" sz="4000" dirty="0">
                <a:solidFill>
                  <a:srgbClr val="FF0000"/>
                </a:solidFill>
              </a:rPr>
              <a:t>del</a:t>
            </a:r>
            <a:r>
              <a:rPr lang="en-IN" sz="4000" dirty="0"/>
              <a:t>’ keyword</a:t>
            </a:r>
          </a:p>
        </p:txBody>
      </p:sp>
    </p:spTree>
    <p:extLst>
      <p:ext uri="{BB962C8B-B14F-4D97-AF65-F5344CB8AC3E}">
        <p14:creationId xmlns:p14="http://schemas.microsoft.com/office/powerpoint/2010/main" val="42736502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4143</TotalTime>
  <Words>553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Comic Sans MS</vt:lpstr>
      <vt:lpstr>Trebuchet MS</vt:lpstr>
      <vt:lpstr>Wingdings 3</vt:lpstr>
      <vt:lpstr>Facet</vt:lpstr>
      <vt:lpstr>TUPLE</vt:lpstr>
      <vt:lpstr>SESSION OVERVIEW: </vt:lpstr>
      <vt:lpstr>DEFINITION</vt:lpstr>
      <vt:lpstr>PowerPoint Presentation</vt:lpstr>
      <vt:lpstr>PowerPoint Presentation</vt:lpstr>
      <vt:lpstr>ACCESSING </vt:lpstr>
      <vt:lpstr>ERRORS !</vt:lpstr>
      <vt:lpstr>CHANGING VALUES</vt:lpstr>
      <vt:lpstr>PowerPoint Presentation</vt:lpstr>
      <vt:lpstr>METHODS </vt:lpstr>
      <vt:lpstr>BUILT-IN FUNCTIONS</vt:lpstr>
      <vt:lpstr>PowerPoint Presentation</vt:lpstr>
      <vt:lpstr>OPERATIONS</vt:lpstr>
      <vt:lpstr>CODING  IS  FUN !                                  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REPHEL S</cp:lastModifiedBy>
  <cp:revision>173</cp:revision>
  <dcterms:created xsi:type="dcterms:W3CDTF">2021-03-19T07:11:44Z</dcterms:created>
  <dcterms:modified xsi:type="dcterms:W3CDTF">2021-04-16T05:52:15Z</dcterms:modified>
</cp:coreProperties>
</file>