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91" r:id="rId3"/>
    <p:sldId id="292" r:id="rId4"/>
    <p:sldId id="299" r:id="rId5"/>
    <p:sldId id="312" r:id="rId6"/>
    <p:sldId id="303" r:id="rId7"/>
    <p:sldId id="313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899" y="3283229"/>
            <a:ext cx="8791145" cy="2242931"/>
          </a:xfrm>
        </p:spPr>
        <p:txBody>
          <a:bodyPr anchor="t"/>
          <a:lstStyle/>
          <a:p>
            <a:pPr algn="ctr"/>
            <a:r>
              <a:rPr lang="en-IN" sz="9600" dirty="0"/>
              <a:t>ARRAY</a:t>
            </a:r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0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739D-6780-4978-BC69-DEE3EF3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SESSION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C061-1D83-4F4D-98B6-2980108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548"/>
            <a:ext cx="8596668" cy="4810539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DEFINITION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CREATION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METHODS &amp;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166739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14F1-88FB-4395-A022-1E03287A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D9E9D-C491-4FEE-A699-D3189390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680"/>
            <a:ext cx="8596668" cy="3880773"/>
          </a:xfrm>
        </p:spPr>
        <p:txBody>
          <a:bodyPr>
            <a:normAutofit/>
          </a:bodyPr>
          <a:lstStyle/>
          <a:p>
            <a:r>
              <a:rPr lang="en-IN" sz="2800" dirty="0"/>
              <a:t>An Array is a Data Structure that Stores values of</a:t>
            </a:r>
            <a:br>
              <a:rPr lang="en-IN" sz="2800" dirty="0"/>
            </a:br>
            <a:r>
              <a:rPr lang="en-IN" sz="2800" dirty="0"/>
              <a:t>Same data type. </a:t>
            </a:r>
          </a:p>
          <a:p>
            <a:r>
              <a:rPr lang="en-IN" sz="2800" dirty="0"/>
              <a:t>This is the Main difference Array &amp; List.</a:t>
            </a:r>
          </a:p>
          <a:p>
            <a:r>
              <a:rPr lang="en-IN" sz="2800" dirty="0"/>
              <a:t>To use Arrays in Python , we need import the standard ‘array’ Module.</a:t>
            </a:r>
          </a:p>
          <a:p>
            <a:r>
              <a:rPr lang="en-IN" sz="2800" dirty="0"/>
              <a:t>Because Array is not a Basic or Fundamental Datatype in Python like List, tuple,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F6F4B-8DFC-4A64-B6AF-A7296221C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56" y="5224565"/>
            <a:ext cx="6008345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8556B3-3976-4426-9E2A-4394D794BDED}"/>
              </a:ext>
            </a:extLst>
          </p:cNvPr>
          <p:cNvSpPr txBox="1"/>
          <p:nvPr/>
        </p:nvSpPr>
        <p:spPr>
          <a:xfrm>
            <a:off x="361121" y="244541"/>
            <a:ext cx="886239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SYNTAX</a:t>
            </a:r>
            <a:r>
              <a:rPr lang="en-IN" sz="2400" dirty="0"/>
              <a:t> :</a:t>
            </a:r>
          </a:p>
          <a:p>
            <a:pPr marL="0" indent="0">
              <a:buNone/>
            </a:pPr>
            <a:r>
              <a:rPr lang="en-IN" sz="2400" dirty="0"/>
              <a:t>    &lt;array_name&gt; = array(typecode,[element1,element2,…..])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78C0E5-C7D5-46E9-8CC3-B7A52555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5" y="1137093"/>
            <a:ext cx="7050364" cy="2105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DB9B59-00F0-4330-94B0-59AAA6CA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04" y="3585138"/>
            <a:ext cx="4479443" cy="300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4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6436-109E-46B1-A558-F331CCD3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6" y="304800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dirty="0"/>
              <a:t>Typecode : </a:t>
            </a:r>
            <a:r>
              <a:rPr lang="en-IN" sz="4800" dirty="0">
                <a:solidFill>
                  <a:schemeClr val="tx2"/>
                </a:solidFill>
              </a:rPr>
              <a:t>The Datatype</a:t>
            </a:r>
            <a:endParaRPr lang="en-IN" sz="4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7B2FB2-83D6-4A1B-A16D-BA9A9C926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916387"/>
              </p:ext>
            </p:extLst>
          </p:nvPr>
        </p:nvGraphicFramePr>
        <p:xfrm>
          <a:off x="2069342" y="1418466"/>
          <a:ext cx="475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1267342781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801555384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3301297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Size in Bytes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86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30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97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366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7C517B-67E6-4944-9751-C6A6C87AD9BA}"/>
              </a:ext>
            </a:extLst>
          </p:cNvPr>
          <p:cNvSpPr txBox="1"/>
          <p:nvPr/>
        </p:nvSpPr>
        <p:spPr>
          <a:xfrm>
            <a:off x="1510749" y="3578086"/>
            <a:ext cx="5473147" cy="297511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</a:rPr>
              <a:t>Methods</a:t>
            </a:r>
            <a:r>
              <a:rPr lang="en-IN" sz="3600" dirty="0"/>
              <a:t> :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n-IN" sz="3600" dirty="0"/>
              <a:t>Append()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n-IN" sz="3600" dirty="0"/>
              <a:t>Insert()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n-IN" sz="3600" dirty="0"/>
              <a:t>Extend()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n-IN" sz="3600" dirty="0"/>
              <a:t>Remove()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endParaRPr lang="en-IN" sz="3600" dirty="0"/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n-IN" sz="3600" dirty="0"/>
              <a:t>Pop()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n-IN" sz="3600" dirty="0"/>
              <a:t>Index()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n-IN" sz="3600" dirty="0"/>
              <a:t>Reverse()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n-IN" sz="3600" dirty="0"/>
              <a:t>Count()</a:t>
            </a:r>
          </a:p>
        </p:txBody>
      </p:sp>
    </p:spTree>
    <p:extLst>
      <p:ext uri="{BB962C8B-B14F-4D97-AF65-F5344CB8AC3E}">
        <p14:creationId xmlns:p14="http://schemas.microsoft.com/office/powerpoint/2010/main" val="375221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84EA-166F-4DCE-8906-025494D7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ED3B-EE33-40BC-A7F2-84BFE53E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99" y="1802780"/>
            <a:ext cx="8903988" cy="434622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4000" b="1" dirty="0">
                <a:solidFill>
                  <a:srgbClr val="FF0000"/>
                </a:solidFill>
              </a:rPr>
              <a:t>From list() </a:t>
            </a:r>
            <a:r>
              <a:rPr lang="en-IN" sz="3200" dirty="0"/>
              <a:t>– Add Items from List to Array</a:t>
            </a:r>
          </a:p>
          <a:p>
            <a:pPr>
              <a:buFont typeface="+mj-lt"/>
              <a:buAutoNum type="arabicPeriod"/>
            </a:pPr>
            <a:r>
              <a:rPr lang="en-IN" sz="4000" b="1" dirty="0">
                <a:solidFill>
                  <a:srgbClr val="FF0000"/>
                </a:solidFill>
              </a:rPr>
              <a:t>To list() </a:t>
            </a:r>
            <a:r>
              <a:rPr lang="en-IN" sz="3200" dirty="0"/>
              <a:t>– Convert Array into List</a:t>
            </a:r>
          </a:p>
          <a:p>
            <a:pPr>
              <a:buFont typeface="+mj-lt"/>
              <a:buAutoNum type="arabicPeriod"/>
            </a:pPr>
            <a:r>
              <a:rPr lang="en-IN" sz="4000" b="1" dirty="0">
                <a:solidFill>
                  <a:srgbClr val="FF0000"/>
                </a:solidFill>
              </a:rPr>
              <a:t>Buffer_info() </a:t>
            </a:r>
            <a:r>
              <a:rPr lang="en-IN" sz="3200" dirty="0"/>
              <a:t>– Address in Memory &amp; Size of Array</a:t>
            </a:r>
          </a:p>
          <a:p>
            <a:pPr>
              <a:buFont typeface="+mj-lt"/>
              <a:buAutoNum type="arabicPeriod"/>
            </a:pPr>
            <a:r>
              <a:rPr lang="en-IN" sz="4000" b="1" dirty="0">
                <a:solidFill>
                  <a:srgbClr val="FF0000"/>
                </a:solidFill>
              </a:rPr>
              <a:t>From string() </a:t>
            </a:r>
            <a:r>
              <a:rPr lang="en-IN" sz="3200" dirty="0"/>
              <a:t>– Add a String to Char Array</a:t>
            </a:r>
          </a:p>
          <a:p>
            <a:pPr>
              <a:buFont typeface="+mj-lt"/>
              <a:buAutoNum type="arabicPeriod"/>
            </a:pPr>
            <a:r>
              <a:rPr lang="en-IN" sz="4000" b="1" dirty="0">
                <a:solidFill>
                  <a:srgbClr val="FF0000"/>
                </a:solidFill>
              </a:rPr>
              <a:t>To string() </a:t>
            </a:r>
            <a:r>
              <a:rPr lang="en-IN" sz="3200" dirty="0"/>
              <a:t>-  Convert Array into String</a:t>
            </a:r>
          </a:p>
          <a:p>
            <a:pPr>
              <a:buFont typeface="+mj-lt"/>
              <a:buAutoNum type="arabicPeriod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2909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4A0EC8-CF74-45DA-93E0-F4086FD2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40" y="4741258"/>
            <a:ext cx="5754343" cy="2004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80768-7551-49C0-9C18-D0290C773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41" y="1"/>
            <a:ext cx="5396534" cy="1674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7FAA9B-8D70-4EAF-9645-9D05A718F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40" y="1636861"/>
            <a:ext cx="4005056" cy="310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0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2050" name="Picture 2" descr="The Python range() Function (Guide) – Real Python">
            <a:extLst>
              <a:ext uri="{FF2B5EF4-FFF2-40B4-BE49-F238E27FC236}">
                <a16:creationId xmlns:a16="http://schemas.microsoft.com/office/drawing/2014/main" id="{DED34298-A733-46E4-A445-F16907EC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8" y="165438"/>
            <a:ext cx="11590097" cy="448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609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4146</TotalTime>
  <Words>183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ARRAY</vt:lpstr>
      <vt:lpstr>SESSION OVERVIEW: </vt:lpstr>
      <vt:lpstr>DEFINITION</vt:lpstr>
      <vt:lpstr>PowerPoint Presentation</vt:lpstr>
      <vt:lpstr>Typecode : The Datatype</vt:lpstr>
      <vt:lpstr>ARRAY METHODS</vt:lpstr>
      <vt:lpstr>PowerPoint Presentation</vt:lpstr>
      <vt:lpstr>CODING  IS  FUN !                                  THANK 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REPHEL S</cp:lastModifiedBy>
  <cp:revision>159</cp:revision>
  <dcterms:created xsi:type="dcterms:W3CDTF">2021-03-19T07:11:44Z</dcterms:created>
  <dcterms:modified xsi:type="dcterms:W3CDTF">2021-04-16T06:54:56Z</dcterms:modified>
</cp:coreProperties>
</file>