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5" r:id="rId4"/>
    <p:sldId id="299" r:id="rId5"/>
    <p:sldId id="296" r:id="rId6"/>
    <p:sldId id="292" r:id="rId7"/>
    <p:sldId id="297" r:id="rId8"/>
    <p:sldId id="298" r:id="rId9"/>
    <p:sldId id="293" r:id="rId10"/>
    <p:sldId id="29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SORTING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21118-EDA9-4359-96CF-F93497CE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4" y="219075"/>
            <a:ext cx="9682789" cy="4856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2C1A1-838C-43EE-AEA4-B8E88F23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7" y="5282234"/>
            <a:ext cx="6395829" cy="135669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6732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TYPES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>
                <a:solidFill>
                  <a:srgbClr val="00B050"/>
                </a:solidFill>
              </a:rPr>
              <a:t>Bubble Sort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>
                <a:solidFill>
                  <a:srgbClr val="00B050"/>
                </a:solidFill>
              </a:rPr>
              <a:t>Selection Sort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4800" b="1" dirty="0">
                <a:solidFill>
                  <a:srgbClr val="00B050"/>
                </a:solidFill>
              </a:rPr>
              <a:t>Insertion Sort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FA22-7E17-422A-8D74-80359A50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800" b="1" dirty="0"/>
              <a:t>DEFINITION</a:t>
            </a:r>
            <a:br>
              <a:rPr lang="en-IN" sz="8800" b="1" dirty="0"/>
            </a:br>
            <a:endParaRPr lang="en-IN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B1AA-CE8F-4FBF-841F-1742DEF7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An Algorithm Used to Arrange all the elements in the List in a </a:t>
            </a:r>
            <a:r>
              <a:rPr lang="en-IN" sz="4800" dirty="0">
                <a:solidFill>
                  <a:srgbClr val="FF0000"/>
                </a:solidFill>
              </a:rPr>
              <a:t>Particular Order</a:t>
            </a:r>
          </a:p>
          <a:p>
            <a:r>
              <a:rPr lang="en-IN" sz="4800" dirty="0"/>
              <a:t>Ascending or Descending</a:t>
            </a:r>
          </a:p>
        </p:txBody>
      </p:sp>
    </p:spTree>
    <p:extLst>
      <p:ext uri="{BB962C8B-B14F-4D97-AF65-F5344CB8AC3E}">
        <p14:creationId xmlns:p14="http://schemas.microsoft.com/office/powerpoint/2010/main" val="34278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0079-9AA6-47DC-91E4-3C3D299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800" b="1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E7C1-4C5B-499F-8AF9-97F22562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83501" cy="4319724"/>
          </a:xfrm>
        </p:spPr>
        <p:txBody>
          <a:bodyPr numCol="2"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IN" sz="4400" b="0" i="0" dirty="0">
                <a:solidFill>
                  <a:srgbClr val="40424E"/>
                </a:solidFill>
                <a:effectLst/>
                <a:latin typeface="urw-din"/>
              </a:rPr>
              <a:t>Selection Sort</a:t>
            </a:r>
            <a:endParaRPr lang="en-IN" sz="4400" dirty="0">
              <a:solidFill>
                <a:srgbClr val="40424E"/>
              </a:solidFill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Insertion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Merge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Heap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QuickSort</a:t>
            </a:r>
          </a:p>
          <a:p>
            <a:pPr algn="l" fontAlgn="base">
              <a:buFont typeface="+mj-lt"/>
              <a:buAutoNum type="arabicPeriod"/>
            </a:pPr>
            <a:endParaRPr lang="en-IN" sz="4400" dirty="0">
              <a:solidFill>
                <a:srgbClr val="40424E"/>
              </a:solidFill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Radix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Counting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Bucket 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ShellSort</a:t>
            </a:r>
          </a:p>
          <a:p>
            <a:pPr algn="l" fontAlgn="base">
              <a:buFont typeface="+mj-lt"/>
              <a:buAutoNum type="arabicPeriod"/>
            </a:pPr>
            <a:r>
              <a:rPr lang="en-IN" sz="4400" dirty="0">
                <a:solidFill>
                  <a:srgbClr val="40424E"/>
                </a:solidFill>
                <a:latin typeface="urw-din"/>
              </a:rPr>
              <a:t>Bubble Sort</a:t>
            </a:r>
          </a:p>
          <a:p>
            <a:pPr>
              <a:buFont typeface="+mj-lt"/>
              <a:buAutoNum type="arabicPeriod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409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18F5-686E-434A-9EC4-12C740F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800" b="1" dirty="0"/>
              <a:t>BUBBLE  SORT</a:t>
            </a:r>
          </a:p>
        </p:txBody>
      </p:sp>
      <p:pic>
        <p:nvPicPr>
          <p:cNvPr id="1026" name="Picture 2" descr="Sorting Algorithms in Python - DEV Community">
            <a:extLst>
              <a:ext uri="{FF2B5EF4-FFF2-40B4-BE49-F238E27FC236}">
                <a16:creationId xmlns:a16="http://schemas.microsoft.com/office/drawing/2014/main" id="{FAF9A7C5-7B36-4919-9728-1DF38CC75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03" y="1930400"/>
            <a:ext cx="7932199" cy="47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EAB8-B1EC-46DA-8659-37AF2369C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4" y="142875"/>
            <a:ext cx="10587866" cy="5250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CF690-F9B0-448E-AF4D-0A9A17A3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7" y="5393635"/>
            <a:ext cx="6248607" cy="125922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02976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E37C-853F-4834-8CBE-B7233DF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SELECTION SORT</a:t>
            </a:r>
          </a:p>
        </p:txBody>
      </p:sp>
      <p:pic>
        <p:nvPicPr>
          <p:cNvPr id="2050" name="Picture 2" descr="Selection Sort Algorithm In Programming | Selection sort, Algorithm, Sorting">
            <a:extLst>
              <a:ext uri="{FF2B5EF4-FFF2-40B4-BE49-F238E27FC236}">
                <a16:creationId xmlns:a16="http://schemas.microsoft.com/office/drawing/2014/main" id="{2083C93C-B993-4A8D-8592-BC7F676E6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02372"/>
            <a:ext cx="8613017" cy="44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7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C78EE-0DC8-4AD9-9116-67D9D860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9" y="97319"/>
            <a:ext cx="8824084" cy="4825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9513F-0D40-4388-959E-4BAE4A98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2" y="5264631"/>
            <a:ext cx="6824085" cy="14960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64199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DB7-32ED-4486-A26D-0EA81005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017"/>
            <a:ext cx="859666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8000" b="1" dirty="0"/>
              <a:t>INSERTION SORT</a:t>
            </a:r>
          </a:p>
        </p:txBody>
      </p:sp>
      <p:pic>
        <p:nvPicPr>
          <p:cNvPr id="3074" name="Picture 2" descr="Recursive Insertion Sort - GeeksforGeeks">
            <a:extLst>
              <a:ext uri="{FF2B5EF4-FFF2-40B4-BE49-F238E27FC236}">
                <a16:creationId xmlns:a16="http://schemas.microsoft.com/office/drawing/2014/main" id="{38A23628-F1CF-4DA3-8E99-B2DD04D50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10" y="1239091"/>
            <a:ext cx="4610059" cy="56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41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66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urw-din</vt:lpstr>
      <vt:lpstr>Wingdings 3</vt:lpstr>
      <vt:lpstr>Facet</vt:lpstr>
      <vt:lpstr>SORTING</vt:lpstr>
      <vt:lpstr>SESSION OVERVIEW: </vt:lpstr>
      <vt:lpstr>DEFINITION </vt:lpstr>
      <vt:lpstr>TYPES</vt:lpstr>
      <vt:lpstr>BUBBLE  SORT</vt:lpstr>
      <vt:lpstr>PowerPoint Presentation</vt:lpstr>
      <vt:lpstr>SELECTION SORT</vt:lpstr>
      <vt:lpstr>PowerPoint Presentation</vt:lpstr>
      <vt:lpstr>INSERTION SORT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REPHEL S</cp:lastModifiedBy>
  <cp:revision>103</cp:revision>
  <dcterms:created xsi:type="dcterms:W3CDTF">2021-03-19T07:11:44Z</dcterms:created>
  <dcterms:modified xsi:type="dcterms:W3CDTF">2021-04-19T06:37:46Z</dcterms:modified>
</cp:coreProperties>
</file>