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3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76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3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79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0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6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9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3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3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8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4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72AD-655F-4C16-A41D-9C7EEF2F5895}" type="datetimeFigureOut">
              <a:rPr lang="en-IN" smtClean="0"/>
              <a:t>18-03-2021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1C930D-711E-4E3B-8C4E-AAC0FB973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94" y="3826566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INTRODUCTION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58469-EA97-4BFE-A9DA-E33DF7FD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" y="0"/>
            <a:ext cx="12149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71B8-40D2-419B-8952-4A06799E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IDENTIFIERS: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E485-21BB-467C-BC96-40EC0DBA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6" y="1616765"/>
            <a:ext cx="8596668" cy="4411346"/>
          </a:xfrm>
        </p:spPr>
        <p:txBody>
          <a:bodyPr/>
          <a:lstStyle/>
          <a:p>
            <a:r>
              <a:rPr lang="en-IN" sz="3600" dirty="0"/>
              <a:t>Identifiers Are Variables Names</a:t>
            </a:r>
          </a:p>
          <a:p>
            <a:r>
              <a:rPr lang="en-IN" sz="3600" b="1" u="sng" dirty="0">
                <a:solidFill>
                  <a:srgbClr val="FF0000"/>
                </a:solidFill>
              </a:rPr>
              <a:t>RULES :</a:t>
            </a:r>
            <a:r>
              <a:rPr lang="en-IN" sz="2800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0747E-6D34-4B75-9FDC-CAA17D10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6" y="3098731"/>
            <a:ext cx="9267804" cy="2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8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3D7D-08DC-4D71-9C4D-D79C02D7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MEMORY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721-28D4-454D-A226-9C95630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4562" cy="3880773"/>
          </a:xfrm>
        </p:spPr>
        <p:txBody>
          <a:bodyPr>
            <a:normAutofit lnSpcReduction="10000"/>
          </a:bodyPr>
          <a:lstStyle/>
          <a:p>
            <a:pPr>
              <a:buSzPct val="150000"/>
              <a:buFont typeface="Walbaum Heading" panose="02070303090703020303" pitchFamily="18" charset="0"/>
              <a:buChar char="»"/>
            </a:pPr>
            <a:r>
              <a:rPr lang="en-IN" sz="3600" dirty="0"/>
              <a:t> Variables are not declared ahead of time</a:t>
            </a:r>
          </a:p>
          <a:p>
            <a:pPr>
              <a:buSzPct val="150000"/>
              <a:buFont typeface="Walbaum Heading" panose="02070303090703020303" pitchFamily="18" charset="0"/>
              <a:buChar char="»"/>
            </a:pPr>
            <a:r>
              <a:rPr lang="en-IN" sz="3600" dirty="0"/>
              <a:t> Variables types are not declared</a:t>
            </a:r>
          </a:p>
          <a:p>
            <a:pPr>
              <a:buSzPct val="150000"/>
              <a:buFont typeface="Walbaum Heading" panose="02070303090703020303" pitchFamily="18" charset="0"/>
              <a:buChar char="»"/>
            </a:pPr>
            <a:r>
              <a:rPr lang="en-IN" sz="3600" dirty="0"/>
              <a:t> No memory management on coder’s  part</a:t>
            </a:r>
          </a:p>
          <a:p>
            <a:pPr>
              <a:buSzPct val="150000"/>
              <a:buFont typeface="Walbaum Heading" panose="02070303090703020303" pitchFamily="18" charset="0"/>
              <a:buChar char="»"/>
            </a:pPr>
            <a:r>
              <a:rPr lang="en-IN" sz="3600" dirty="0"/>
              <a:t> Variable names can be recycled</a:t>
            </a:r>
          </a:p>
          <a:p>
            <a:pPr>
              <a:buSzPct val="150000"/>
              <a:buFont typeface="Walbaum Heading" panose="02070303090703020303" pitchFamily="18" charset="0"/>
              <a:buChar char="»"/>
            </a:pPr>
            <a:r>
              <a:rPr lang="en-IN" sz="3600" dirty="0"/>
              <a:t> Del statement allows for explicit                                     “de-allocation”        </a:t>
            </a:r>
          </a:p>
        </p:txBody>
      </p:sp>
    </p:spTree>
    <p:extLst>
      <p:ext uri="{BB962C8B-B14F-4D97-AF65-F5344CB8AC3E}">
        <p14:creationId xmlns:p14="http://schemas.microsoft.com/office/powerpoint/2010/main" val="42202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B17C-5E12-4579-8372-6076D54C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IDE = Integrated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88B5-EB95-4FDB-AE0B-DA5F39BB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1"/>
            <a:ext cx="9023257" cy="4110962"/>
          </a:xfrm>
        </p:spPr>
        <p:txBody>
          <a:bodyPr>
            <a:normAutofit/>
          </a:bodyPr>
          <a:lstStyle/>
          <a:p>
            <a:r>
              <a:rPr lang="en-IN" sz="2800" b="1" dirty="0"/>
              <a:t>As Python is Widely Used in the World , There are Many IDEs  &amp; Many Online Compliers too.</a:t>
            </a:r>
          </a:p>
          <a:p>
            <a:r>
              <a:rPr lang="en-IN" sz="2800" b="1" dirty="0"/>
              <a:t> Some of the Most Efficient &amp; User Friendly are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49621-6E2E-4ED1-923A-ABB03862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6" y="3793139"/>
            <a:ext cx="11120468" cy="271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8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ing Python IDE - Designed for Python">
            <a:extLst>
              <a:ext uri="{FF2B5EF4-FFF2-40B4-BE49-F238E27FC236}">
                <a16:creationId xmlns:a16="http://schemas.microsoft.com/office/drawing/2014/main" id="{8D1EAE0E-D28F-40E7-BB60-13BCFA1E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36" y="179318"/>
            <a:ext cx="104298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1E8B2-EC12-46B7-9728-99460951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5" y="3008417"/>
            <a:ext cx="11171930" cy="3538157"/>
          </a:xfrm>
          <a:prstGeom prst="rect">
            <a:avLst/>
          </a:prstGeom>
        </p:spPr>
      </p:pic>
      <p:pic>
        <p:nvPicPr>
          <p:cNvPr id="6146" name="Picture 2" descr="Wing IDE">
            <a:extLst>
              <a:ext uri="{FF2B5EF4-FFF2-40B4-BE49-F238E27FC236}">
                <a16:creationId xmlns:a16="http://schemas.microsoft.com/office/drawing/2014/main" id="{63D61C1D-4227-44EC-8FF7-06CE4F2D7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56" y="3008417"/>
            <a:ext cx="3375312" cy="353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57947-1BAB-4962-BE14-871C14BC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E7FA48-FC05-43BA-9A5B-A681EE6139DE}"/>
              </a:ext>
            </a:extLst>
          </p:cNvPr>
          <p:cNvSpPr txBox="1"/>
          <p:nvPr/>
        </p:nvSpPr>
        <p:spPr>
          <a:xfrm>
            <a:off x="7513983" y="1417983"/>
            <a:ext cx="2531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</a:rPr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266109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5122" name="Picture 2" descr="Memory Management in Python">
            <a:extLst>
              <a:ext uri="{FF2B5EF4-FFF2-40B4-BE49-F238E27FC236}">
                <a16:creationId xmlns:a16="http://schemas.microsoft.com/office/drawing/2014/main" id="{CF8ADC40-53B6-4CFC-BF9A-2C8B68A3F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6" y="150405"/>
            <a:ext cx="10970948" cy="47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F7CB-1ADE-4535-95FF-5D15EFFA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SESSION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E62F-364D-4099-A110-F03D263E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63014" cy="4412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FF0000"/>
                </a:solidFill>
              </a:rPr>
              <a:t>HISTORY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FF0000"/>
                </a:solidFill>
              </a:rPr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FF0000"/>
                </a:solidFill>
              </a:rPr>
              <a:t>INTERPRETER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FF0000"/>
                </a:solidFill>
              </a:rPr>
              <a:t>KEYWORDS &amp; IDENTIFIERS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FF0000"/>
                </a:solidFill>
              </a:rPr>
              <a:t>MEMORY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1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1D78-3925-4855-BA37-1E2C33A7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55" y="432900"/>
            <a:ext cx="8079581" cy="1658198"/>
          </a:xfrm>
        </p:spPr>
        <p:txBody>
          <a:bodyPr>
            <a:normAutofit/>
          </a:bodyPr>
          <a:lstStyle/>
          <a:p>
            <a:r>
              <a:rPr lang="en-IN" sz="6600" b="1" dirty="0"/>
              <a:t>HISTORY: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C3E0-8C3E-48D0-AA75-63D4D12C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93" y="4119741"/>
            <a:ext cx="8371131" cy="2393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PYTHON WAS DEVELOPED BY                 </a:t>
            </a:r>
            <a:r>
              <a:rPr lang="en-IN" sz="4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GUIDO VAN ROSSUM</a:t>
            </a:r>
            <a:r>
              <a:rPr lang="en-IN" sz="4400" b="1" dirty="0"/>
              <a:t>.  </a:t>
            </a:r>
          </a:p>
          <a:p>
            <a:pPr marL="0" indent="0" algn="ctr">
              <a:buNone/>
            </a:pPr>
            <a:r>
              <a:rPr lang="en-IN" sz="4400" b="1" dirty="0"/>
              <a:t>DURING  1985 – 1990. </a:t>
            </a:r>
          </a:p>
        </p:txBody>
      </p:sp>
      <p:pic>
        <p:nvPicPr>
          <p:cNvPr id="2052" name="Picture 4" descr="Guido van Rossum - Wikipedia">
            <a:extLst>
              <a:ext uri="{FF2B5EF4-FFF2-40B4-BE49-F238E27FC236}">
                <a16:creationId xmlns:a16="http://schemas.microsoft.com/office/drawing/2014/main" id="{07350186-0802-494E-B2DE-7F6EBE71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21" y="1513791"/>
            <a:ext cx="5870247" cy="26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9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4607-2E89-4A31-8074-B4133195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5400" b="1" dirty="0"/>
              <a:t>FEATURES: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1FD8-2C50-4361-8A3C-4D57DC90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HIGH LEVEL LANGUAGE</a:t>
            </a:r>
          </a:p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INTERPRETED</a:t>
            </a:r>
          </a:p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INTERACTIVE</a:t>
            </a:r>
          </a:p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OBJECT ORIENTED </a:t>
            </a:r>
          </a:p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SCRIPTING LANGUAGE</a:t>
            </a:r>
          </a:p>
          <a:p>
            <a:pPr>
              <a:buFont typeface="Arial" panose="020B0604020202020204" pitchFamily="34" charset="0"/>
              <a:buChar char="♥"/>
            </a:pPr>
            <a:r>
              <a:rPr lang="en-IN" sz="3600" b="1" dirty="0">
                <a:solidFill>
                  <a:srgbClr val="FF0000"/>
                </a:solidFill>
              </a:rPr>
              <a:t> BEGINNER’S  LANGUAGE</a:t>
            </a:r>
          </a:p>
        </p:txBody>
      </p:sp>
    </p:spTree>
    <p:extLst>
      <p:ext uri="{BB962C8B-B14F-4D97-AF65-F5344CB8AC3E}">
        <p14:creationId xmlns:p14="http://schemas.microsoft.com/office/powerpoint/2010/main" val="350315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fference Between Compiler And Interpreter - fasrtrade">
            <a:extLst>
              <a:ext uri="{FF2B5EF4-FFF2-40B4-BE49-F238E27FC236}">
                <a16:creationId xmlns:a16="http://schemas.microsoft.com/office/drawing/2014/main" id="{CDFDDF3A-BA27-4693-B324-0484D5A21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" y="176840"/>
            <a:ext cx="8494642" cy="650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78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701-FBEB-43A2-B054-4D8B54C6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4" y="125084"/>
            <a:ext cx="4611758" cy="1011215"/>
          </a:xfrm>
        </p:spPr>
        <p:txBody>
          <a:bodyPr>
            <a:normAutofit/>
          </a:bodyPr>
          <a:lstStyle/>
          <a:p>
            <a:r>
              <a:rPr lang="en-IN" sz="4800" b="1" dirty="0"/>
              <a:t>INTERPRETER: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AA47-387C-4442-B87C-582AFD40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811" y="3936875"/>
            <a:ext cx="7761384" cy="3287313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en-IN" sz="4400" b="1" dirty="0">
                <a:solidFill>
                  <a:srgbClr val="0070C0"/>
                </a:solidFill>
              </a:rPr>
              <a:t> 2 MODES :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en-IN" sz="3600" dirty="0">
                <a:solidFill>
                  <a:srgbClr val="7030A0"/>
                </a:solidFill>
              </a:rPr>
              <a:t>INTERACTIVE MODE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en-IN" sz="3600" dirty="0">
                <a:solidFill>
                  <a:srgbClr val="7030A0"/>
                </a:solidFill>
              </a:rPr>
              <a:t>SCRIPT MODE</a:t>
            </a:r>
          </a:p>
        </p:txBody>
      </p:sp>
      <p:pic>
        <p:nvPicPr>
          <p:cNvPr id="3074" name="Picture 2" descr="Compiler vs Interpreter: Complete Difference Between Compiler and  Interpreter">
            <a:extLst>
              <a:ext uri="{FF2B5EF4-FFF2-40B4-BE49-F238E27FC236}">
                <a16:creationId xmlns:a16="http://schemas.microsoft.com/office/drawing/2014/main" id="{6CBFD6D4-91C2-4294-B58F-DE948F9F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3" y="1136299"/>
            <a:ext cx="8644383" cy="20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3144-1C0E-4319-A80E-419BC3E6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IN" sz="5400" b="1" dirty="0"/>
              <a:t>2 WAYS OF USING PYTHON: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DD7C8D-7DBA-4A78-BCD0-3D77B2D4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2029313"/>
            <a:ext cx="4185623" cy="576262"/>
          </a:xfrm>
        </p:spPr>
        <p:txBody>
          <a:bodyPr>
            <a:normAutofit lnSpcReduction="10000"/>
          </a:bodyPr>
          <a:lstStyle/>
          <a:p>
            <a:r>
              <a:rPr lang="en-IN" sz="3200" b="1" dirty="0">
                <a:solidFill>
                  <a:srgbClr val="7030A0"/>
                </a:solidFill>
              </a:rPr>
              <a:t>INTERACTIVE MODE</a:t>
            </a:r>
            <a:endParaRPr lang="en-IN" sz="32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239FDC-A27C-44DC-8834-EF4A17AB1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2738415"/>
            <a:ext cx="2679700" cy="166609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D2E8DD-9E4C-492E-9AEC-88D773535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7009" y="2029313"/>
            <a:ext cx="4185618" cy="57626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IN" sz="3200" b="1" dirty="0">
                <a:solidFill>
                  <a:srgbClr val="7030A0"/>
                </a:solidFill>
              </a:rPr>
              <a:t>SCRIPT  MODE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C27C7-BC0C-4B37-874E-3C102EFFA9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24"/>
          <a:stretch/>
        </p:blipFill>
        <p:spPr>
          <a:xfrm>
            <a:off x="1232160" y="2704489"/>
            <a:ext cx="2961128" cy="2086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202841-B88C-4852-859F-0A0CCF072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7210"/>
          <a:stretch/>
        </p:blipFill>
        <p:spPr>
          <a:xfrm>
            <a:off x="6096001" y="4105659"/>
            <a:ext cx="2679700" cy="8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D6BF-4E12-41C0-86F3-AB9ABBF6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03" y="331304"/>
            <a:ext cx="1037958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5400" b="1" dirty="0"/>
              <a:t>KEYWORDS: (35)  MAR 2021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46380-9C7E-4BA0-A609-B7311BD5C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04" y="1452390"/>
            <a:ext cx="11500379" cy="4166531"/>
          </a:xfrm>
        </p:spPr>
      </p:pic>
    </p:spTree>
    <p:extLst>
      <p:ext uri="{BB962C8B-B14F-4D97-AF65-F5344CB8AC3E}">
        <p14:creationId xmlns:p14="http://schemas.microsoft.com/office/powerpoint/2010/main" val="10308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9910-9BAA-4213-8AC0-05FB85AA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6000" b="1" dirty="0"/>
              <a:t>NOTE: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88EDB-C6F8-4B99-A478-3A48E989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As Python Is Ever Growing &amp; Evolving  Programming Language</a:t>
            </a:r>
          </a:p>
          <a:p>
            <a:r>
              <a:rPr lang="en-IN" sz="4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THE List Of Keywords &amp; Many Functions May Get Updated.</a:t>
            </a:r>
          </a:p>
          <a:p>
            <a:r>
              <a:rPr lang="en-IN" sz="4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Always Note The Version Of Python You Are Using.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107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198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SemiBold</vt:lpstr>
      <vt:lpstr>Comic Sans MS</vt:lpstr>
      <vt:lpstr>Trebuchet MS</vt:lpstr>
      <vt:lpstr>Walbaum Heading</vt:lpstr>
      <vt:lpstr>Wingdings</vt:lpstr>
      <vt:lpstr>Wingdings 3</vt:lpstr>
      <vt:lpstr>Facet</vt:lpstr>
      <vt:lpstr>INTRODUCTION</vt:lpstr>
      <vt:lpstr>SESSION OVERVIEW:</vt:lpstr>
      <vt:lpstr>HISTORY:</vt:lpstr>
      <vt:lpstr>FEATURES: </vt:lpstr>
      <vt:lpstr>PowerPoint Presentation</vt:lpstr>
      <vt:lpstr>INTERPRETER:</vt:lpstr>
      <vt:lpstr>2 WAYS OF USING PYTHON:</vt:lpstr>
      <vt:lpstr>KEYWORDS: (35)  MAR 2021</vt:lpstr>
      <vt:lpstr>NOTE: </vt:lpstr>
      <vt:lpstr>PowerPoint Presentation</vt:lpstr>
      <vt:lpstr>IDENTIFIERS: </vt:lpstr>
      <vt:lpstr>MEMORY MANAGEMENT:</vt:lpstr>
      <vt:lpstr>IDE = Integrated Development Environment</vt:lpstr>
      <vt:lpstr>PowerPoint Presentation</vt:lpstr>
      <vt:lpstr>PowerPoint Presentation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REPHEL S</cp:lastModifiedBy>
  <cp:revision>36</cp:revision>
  <dcterms:created xsi:type="dcterms:W3CDTF">2021-03-18T06:22:43Z</dcterms:created>
  <dcterms:modified xsi:type="dcterms:W3CDTF">2021-03-18T07:52:16Z</dcterms:modified>
</cp:coreProperties>
</file>