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9" r:id="rId4"/>
    <p:sldId id="292" r:id="rId5"/>
    <p:sldId id="297" r:id="rId6"/>
    <p:sldId id="29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8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SEARCHING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0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 lnSpcReduction="10000"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IN" sz="4800" dirty="0"/>
              <a:t>     An Algorithm Used to Find the elements in the List</a:t>
            </a:r>
            <a:endParaRPr lang="en-IN" sz="4800" b="1" dirty="0">
              <a:solidFill>
                <a:srgbClr val="FF0000"/>
              </a:solidFill>
            </a:endParaRPr>
          </a:p>
          <a:p>
            <a:r>
              <a:rPr lang="en-IN" sz="4800" b="1" dirty="0">
                <a:solidFill>
                  <a:srgbClr val="FF0000"/>
                </a:solidFill>
              </a:rPr>
              <a:t>TYPES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4800" b="1" dirty="0">
                <a:solidFill>
                  <a:srgbClr val="00B050"/>
                </a:solidFill>
              </a:rPr>
              <a:t>Linear Search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4800" b="1" dirty="0">
                <a:solidFill>
                  <a:srgbClr val="00B050"/>
                </a:solidFill>
              </a:rPr>
              <a:t>Binary Search</a:t>
            </a: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3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8E37C-853F-4834-8CBE-B7233DF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000" b="1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BF0758-A944-45F5-9153-55381460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97970" cy="4087811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4000" b="0" i="0" dirty="0">
                <a:solidFill>
                  <a:srgbClr val="40424E"/>
                </a:solidFill>
                <a:effectLst/>
                <a:latin typeface="urw-din"/>
              </a:rPr>
              <a:t>Start from the leftmost element of list[] and one by one compare x with each element of list[]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4000" b="0" i="0" dirty="0">
                <a:solidFill>
                  <a:srgbClr val="40424E"/>
                </a:solidFill>
                <a:effectLst/>
                <a:latin typeface="urw-din"/>
              </a:rPr>
              <a:t>If x matches with an element, return the index.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4000" b="0" i="0" dirty="0">
                <a:solidFill>
                  <a:srgbClr val="40424E"/>
                </a:solidFill>
                <a:effectLst/>
                <a:latin typeface="urw-din"/>
              </a:rPr>
              <a:t>If x doesn’t match with any of elements, return -1.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147401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ABAA21-6586-450C-B90F-EEAB5FF798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36" y="280219"/>
            <a:ext cx="7492733" cy="488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FFB76D-7051-4178-8CB5-AE95B547C0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2694" y="5184813"/>
            <a:ext cx="3891584" cy="1516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30297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8E37C-853F-4834-8CBE-B7233DFB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" y="238539"/>
            <a:ext cx="8596668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000" b="1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BF0758-A944-45F5-9153-55381460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559339"/>
            <a:ext cx="9780104" cy="50601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IN" sz="2800" dirty="0"/>
              <a:t>Search a sorted array by repeatedly dividing the search interval in half.</a:t>
            </a:r>
          </a:p>
          <a:p>
            <a:r>
              <a:rPr lang="en-IN" sz="2800" dirty="0"/>
              <a:t>We basically ignore half of the elements just after one comparison.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Compare x with the middle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If x matches with middle element, we return the mid index.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Else If x is greater than the mid element, then x can only lie in right half subarray after the mid element. So we recur for right half.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Else (x is smaller) recur for the left half.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7015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EBCC58D-B468-434B-85C0-1588BB950C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433" y="62948"/>
            <a:ext cx="6268788" cy="665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EB310D-1AAE-4FC8-A30D-2056C91287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57" y="1647618"/>
            <a:ext cx="4064425" cy="3255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16419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:a16="http://schemas.microsoft.com/office/drawing/2014/main" xmlns="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2609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161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SEARCHING</vt:lpstr>
      <vt:lpstr>SESSION OVERVIEW: </vt:lpstr>
      <vt:lpstr>LINEAR SEARCH</vt:lpstr>
      <vt:lpstr>Slide 4</vt:lpstr>
      <vt:lpstr>BINARY SEARCH</vt:lpstr>
      <vt:lpstr>Slide 6</vt:lpstr>
      <vt:lpstr>CODING  IS  FUN !                                  THANK 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yogu .... S</cp:lastModifiedBy>
  <cp:revision>110</cp:revision>
  <dcterms:created xsi:type="dcterms:W3CDTF">2021-03-19T07:11:44Z</dcterms:created>
  <dcterms:modified xsi:type="dcterms:W3CDTF">2021-07-15T21:54:45Z</dcterms:modified>
</cp:coreProperties>
</file>