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299" r:id="rId5"/>
    <p:sldId id="294" r:id="rId6"/>
    <p:sldId id="302" r:id="rId7"/>
    <p:sldId id="300" r:id="rId8"/>
    <p:sldId id="297" r:id="rId9"/>
    <p:sldId id="303" r:id="rId10"/>
    <p:sldId id="304" r:id="rId11"/>
    <p:sldId id="308" r:id="rId12"/>
    <p:sldId id="309" r:id="rId13"/>
    <p:sldId id="310" r:id="rId14"/>
    <p:sldId id="296" r:id="rId15"/>
    <p:sldId id="305" r:id="rId16"/>
    <p:sldId id="306" r:id="rId17"/>
    <p:sldId id="30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11. STRING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DA325-8BEB-41D0-9205-ED05EF1F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RAW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AF684E-9C33-41BE-97BA-427E327F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Sometimes We like to Ignore the Escape Sequences inside a string.</a:t>
            </a:r>
          </a:p>
          <a:p>
            <a:r>
              <a:rPr lang="en-IN" sz="3200" dirty="0"/>
              <a:t> We use ‘r/R’ before the Quotes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E28296-A399-4120-8AEE-318B0A7329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073" y="4018770"/>
            <a:ext cx="9655189" cy="40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FBFFFE-22AE-4E63-A821-5D976AB50F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167" y="4735181"/>
            <a:ext cx="6371850" cy="40087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3240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E9431-C0F0-48D9-9F11-12D08F7C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FORMAT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4B5110-55EC-45E7-932A-574838F3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287"/>
            <a:ext cx="9420822" cy="49563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600" dirty="0"/>
              <a:t>Default Order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Positional Argument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Keyword Argument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Binary Representation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Exponent Representation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Round off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String Alignment</a:t>
            </a:r>
          </a:p>
        </p:txBody>
      </p:sp>
    </p:spTree>
    <p:extLst>
      <p:ext uri="{BB962C8B-B14F-4D97-AF65-F5344CB8AC3E}">
        <p14:creationId xmlns:p14="http://schemas.microsoft.com/office/powerpoint/2010/main" xmlns="" val="17607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967021-26BF-4526-9637-6C75D3F0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30804"/>
          <a:stretch/>
        </p:blipFill>
        <p:spPr>
          <a:xfrm>
            <a:off x="97325" y="66676"/>
            <a:ext cx="11997349" cy="495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63188D-0805-4A08-B452-81FC02CF05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3781" y="2131635"/>
            <a:ext cx="4939541" cy="41225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A60699-618B-4F71-BD6E-207F084AB2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170" y="5189883"/>
            <a:ext cx="9534525" cy="4953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36610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967021-26BF-4526-9637-6C75D3F0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8774"/>
          <a:stretch/>
        </p:blipFill>
        <p:spPr>
          <a:xfrm>
            <a:off x="87942" y="104249"/>
            <a:ext cx="11888503" cy="1959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A7CCAEF-D7AE-4718-B69D-497480036C2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555" y="2063811"/>
            <a:ext cx="9001125" cy="447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A3978F-4CA6-4065-B835-5549566428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36" y="2635446"/>
            <a:ext cx="9996962" cy="1748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B9A827-FC17-45EB-A301-2181D66A86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555" y="4465791"/>
            <a:ext cx="9485036" cy="22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75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12D71-AA7D-4CD4-BB21-F2188651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METHODS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C1423-EA92-432F-8B7C-134C2402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731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7030A0"/>
                </a:solidFill>
              </a:rPr>
              <a:t> In Python, There are 45 String Methods in Python </a:t>
            </a:r>
            <a:r>
              <a:rPr lang="en-IN" sz="4400">
                <a:solidFill>
                  <a:srgbClr val="7030A0"/>
                </a:solidFill>
              </a:rPr>
              <a:t>8.3 Version</a:t>
            </a:r>
            <a:endParaRPr lang="en-IN" sz="44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7030A0"/>
                </a:solidFill>
              </a:rPr>
              <a:t>We have 21 String Methods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7030A0"/>
                </a:solidFill>
              </a:rPr>
              <a:t>The Built in Functions that works with Sequences works with Strings too.</a:t>
            </a:r>
          </a:p>
        </p:txBody>
      </p:sp>
    </p:spTree>
    <p:extLst>
      <p:ext uri="{BB962C8B-B14F-4D97-AF65-F5344CB8AC3E}">
        <p14:creationId xmlns:p14="http://schemas.microsoft.com/office/powerpoint/2010/main" xmlns="" val="31812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5393F7-7C80-45BD-9531-8FBEFBA596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553" y="1961322"/>
            <a:ext cx="5816256" cy="446096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CA7E0C-EC8B-47CA-B1DA-69C6D6F557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553" y="307076"/>
            <a:ext cx="6217135" cy="124342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42883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85DBE3-B918-4E00-B8F5-E83073DEF8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308" y="161096"/>
            <a:ext cx="2997190" cy="653580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CD0295-8779-49B7-A823-8E49311856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3376" y="161095"/>
            <a:ext cx="2721792" cy="201614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255F2-5454-4B41-B09D-D369C54F63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3374" y="2690804"/>
            <a:ext cx="2721794" cy="170746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E563579-6F57-4869-83B4-DC58B7CB42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3374" y="4911831"/>
            <a:ext cx="2721793" cy="1785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18058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2D0F20-DC03-4D61-9932-6115FDAF29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12" y="1211952"/>
            <a:ext cx="6333328" cy="281670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3ECA80-D0C2-4CAC-AF36-D52D6AF1DF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312" y="116370"/>
            <a:ext cx="6384232" cy="798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3D4C4F-DCBE-4282-8FF9-68F97BE649B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555" y="4326214"/>
            <a:ext cx="4629358" cy="2237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5629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DCA3C0-2F2E-485E-9829-A4554700D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0418"/>
            <a:ext cx="8596668" cy="5605670"/>
          </a:xfrm>
        </p:spPr>
        <p:txBody>
          <a:bodyPr>
            <a:normAutofit fontScale="85000" lnSpcReduction="1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ACCESS &amp; SLICING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CHANGING &amp; DELETION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METHODS &amp; BUILT-IN FUNCTIONS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OPERATIONS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ESCAPE SEQUENCES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FORMAT()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680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A String is a Sequence or a Collections of Characters. </a:t>
            </a:r>
          </a:p>
          <a:p>
            <a:r>
              <a:rPr lang="en-IN" sz="2800" dirty="0"/>
              <a:t>A String can be created by placing the characters within single, double, triple Quotes.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SYNTAX</a:t>
            </a:r>
            <a:r>
              <a:rPr lang="en-IN" sz="2800" dirty="0"/>
              <a:t> :</a:t>
            </a:r>
          </a:p>
          <a:p>
            <a:pPr marL="0" indent="0">
              <a:buNone/>
            </a:pPr>
            <a:r>
              <a:rPr lang="en-IN" sz="2800" dirty="0"/>
              <a:t>    &lt;variable_name&gt; = ‘element1,element2,…..’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EFD6B4-5B13-4EDB-A477-CE07416244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663" y="4712243"/>
            <a:ext cx="4396616" cy="201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29ED5A-74E3-4B20-BBEF-4B1DD76637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879" y="110890"/>
            <a:ext cx="3737114" cy="138110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8870B6-0A1E-4133-B367-EB88598007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879" y="1893377"/>
            <a:ext cx="4480406" cy="153562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697B909-7A82-4CAD-AD22-9BB01ECF4D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879" y="3830380"/>
            <a:ext cx="9217353" cy="2424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1635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71A33-782C-45E5-9D5E-C4B70E20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ACCESSING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32E3D-20D2-4EB4-BA7E-12DE74A6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40171"/>
            <a:ext cx="8970249" cy="4191251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We Use the Index Operator [ ] to access an element in the String.</a:t>
            </a:r>
          </a:p>
          <a:p>
            <a:r>
              <a:rPr lang="en-IN" sz="3600" dirty="0"/>
              <a:t>Index Starts From 0</a:t>
            </a:r>
          </a:p>
          <a:p>
            <a:r>
              <a:rPr lang="en-IN" sz="3600"/>
              <a:t>A String </a:t>
            </a:r>
            <a:r>
              <a:rPr lang="en-IN" sz="3600" dirty="0"/>
              <a:t>Having 5 Elements will have the Index from 0 to 4.</a:t>
            </a:r>
          </a:p>
          <a:p>
            <a:r>
              <a:rPr lang="en-IN" sz="3600" dirty="0"/>
              <a:t>Slicing operator (</a:t>
            </a:r>
            <a:r>
              <a:rPr lang="en-IN" sz="4800" b="1" dirty="0">
                <a:solidFill>
                  <a:srgbClr val="00B050"/>
                </a:solidFill>
              </a:rPr>
              <a:t>:</a:t>
            </a:r>
            <a:r>
              <a:rPr lang="en-IN" sz="3600" dirty="0"/>
              <a:t>) – To Access a Range of Items in a Strings</a:t>
            </a:r>
          </a:p>
          <a:p>
            <a:endParaRPr lang="en-IN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40CDC83-E605-414F-9890-81D8296A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1770825"/>
              </p:ext>
            </p:extLst>
          </p:nvPr>
        </p:nvGraphicFramePr>
        <p:xfrm>
          <a:off x="2442816" y="5331422"/>
          <a:ext cx="47398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1864851587"/>
                    </a:ext>
                  </a:extLst>
                </a:gridCol>
                <a:gridCol w="588986">
                  <a:extLst>
                    <a:ext uri="{9D8B030D-6E8A-4147-A177-3AD203B41FA5}">
                      <a16:colId xmlns:a16="http://schemas.microsoft.com/office/drawing/2014/main" xmlns="" val="4689459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xmlns="" val="321574619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xmlns="" val="1173612832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xmlns="" val="4280433157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xmlns="" val="5792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 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8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325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3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26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67287-C942-4DE2-9472-25AEE93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ERRORS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444B4B-31B9-4F25-8EC7-A4D8F6A5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0" y="1590745"/>
            <a:ext cx="8744962" cy="4279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500" b="1" dirty="0">
                <a:solidFill>
                  <a:srgbClr val="FF0000"/>
                </a:solidFill>
              </a:rPr>
              <a:t>Index Error 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2800" dirty="0"/>
              <a:t>                   Trying to Access an Element out of the Range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3500" b="1" dirty="0">
                <a:solidFill>
                  <a:srgbClr val="FF0000"/>
                </a:solidFill>
              </a:rPr>
              <a:t>Type Error </a:t>
            </a:r>
            <a:r>
              <a:rPr lang="en-IN" sz="2800" dirty="0"/>
              <a:t>: </a:t>
            </a:r>
            <a:br>
              <a:rPr lang="en-IN" sz="2800" dirty="0"/>
            </a:br>
            <a:r>
              <a:rPr lang="en-IN" sz="2800" dirty="0"/>
              <a:t>                  Index Value Other than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35E4F1-857D-4F96-BF4B-4994D02729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7963" y="2768600"/>
            <a:ext cx="70104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484C62-9618-4996-8993-AB4A6E8F0E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040" y="5267255"/>
            <a:ext cx="9236875" cy="11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7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DDD0173-AA1A-42B4-862B-C6F94762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4216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CHANGING VALUES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272A39-9C78-4EE8-B6C7-5D4B0DA5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31722"/>
            <a:ext cx="8970249" cy="5700382"/>
          </a:xfrm>
        </p:spPr>
        <p:txBody>
          <a:bodyPr>
            <a:normAutofit/>
          </a:bodyPr>
          <a:lstStyle/>
          <a:p>
            <a:r>
              <a:rPr lang="en-IN" sz="3200" dirty="0"/>
              <a:t>In Python, the Strings are Immutable, which means they cannot be changed.</a:t>
            </a:r>
          </a:p>
          <a:p>
            <a:r>
              <a:rPr lang="en-IN" sz="3200" dirty="0"/>
              <a:t> A String element or range of elements can be changed or altered by using Reassignment </a:t>
            </a:r>
          </a:p>
          <a:p>
            <a:r>
              <a:rPr lang="en-IN" sz="3200" dirty="0"/>
              <a:t>As Discussed above , We Cannot </a:t>
            </a:r>
            <a:r>
              <a:rPr lang="en-IN" sz="3200" dirty="0">
                <a:solidFill>
                  <a:srgbClr val="FF0000"/>
                </a:solidFill>
              </a:rPr>
              <a:t>change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the Elements in a Strings. That also Means </a:t>
            </a:r>
          </a:p>
          <a:p>
            <a:r>
              <a:rPr lang="en-IN" sz="3200" dirty="0"/>
              <a:t>we cannot </a:t>
            </a:r>
            <a:r>
              <a:rPr lang="en-IN" sz="3200" dirty="0">
                <a:solidFill>
                  <a:srgbClr val="FF0000"/>
                </a:solidFill>
              </a:rPr>
              <a:t>Delete</a:t>
            </a:r>
            <a:r>
              <a:rPr lang="en-IN" sz="3200" dirty="0"/>
              <a:t> or </a:t>
            </a:r>
            <a:r>
              <a:rPr lang="en-IN" sz="3200" dirty="0">
                <a:solidFill>
                  <a:srgbClr val="FF0000"/>
                </a:solidFill>
              </a:rPr>
              <a:t>Remove</a:t>
            </a:r>
            <a:r>
              <a:rPr lang="en-IN" sz="3200" dirty="0"/>
              <a:t> items From a String.</a:t>
            </a:r>
          </a:p>
          <a:p>
            <a:r>
              <a:rPr lang="en-IN" sz="3200" dirty="0"/>
              <a:t> But Deleting Entire String is Possible by Using ‘</a:t>
            </a:r>
            <a:r>
              <a:rPr lang="en-IN" sz="3200" dirty="0">
                <a:solidFill>
                  <a:srgbClr val="FF0000"/>
                </a:solidFill>
              </a:rPr>
              <a:t>del</a:t>
            </a:r>
            <a:r>
              <a:rPr lang="en-IN" sz="3200" dirty="0"/>
              <a:t>’ keyword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853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C2666-609D-4EE8-8D2D-2C9BFB5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BA899-2E71-47E9-A61F-979AAF5C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540092" cy="441739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5400" dirty="0"/>
              <a:t>Repetition &amp; Concatenation</a:t>
            </a:r>
          </a:p>
          <a:p>
            <a:pPr>
              <a:buFont typeface="+mj-lt"/>
              <a:buAutoNum type="arabicPeriod"/>
            </a:pPr>
            <a:r>
              <a:rPr lang="en-IN" sz="5400" dirty="0"/>
              <a:t>Membership Test</a:t>
            </a:r>
          </a:p>
          <a:p>
            <a:pPr>
              <a:buFont typeface="+mj-lt"/>
              <a:buAutoNum type="arabicPeriod"/>
            </a:pPr>
            <a:r>
              <a:rPr lang="en-IN" sz="54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99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8A8F9-59A2-44E7-91F1-87B6DA87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ESCAPE 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3D980D-DEA1-4C25-94BC-BD0BF3E0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437849"/>
          </a:xfrm>
        </p:spPr>
        <p:txBody>
          <a:bodyPr>
            <a:normAutofit/>
          </a:bodyPr>
          <a:lstStyle/>
          <a:p>
            <a:r>
              <a:rPr lang="en-IN" sz="3200" dirty="0"/>
              <a:t>An Escape Sequence starts with a </a:t>
            </a:r>
            <a:r>
              <a:rPr lang="en-IN" sz="3200" dirty="0" smtClean="0"/>
              <a:t>Back </a:t>
            </a:r>
            <a:r>
              <a:rPr lang="en-IN" sz="3200" dirty="0"/>
              <a:t>Slash and is Interpreted Differently.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Not possible in Interactive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D2EEC9-9AEB-456C-9DDE-BA2B5457F3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662376"/>
            <a:ext cx="9949046" cy="49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42C4AF-7831-4CA7-B386-B2A9D39B3F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8640" y="3276406"/>
            <a:ext cx="4119297" cy="88085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4E8EF6-3048-4D4C-BB64-3D5A94F87CF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93" y="5282894"/>
            <a:ext cx="7346132" cy="10125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11945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4483</TotalTime>
  <Words>281</Words>
  <Application>Microsoft Office PowerPoint</Application>
  <PresentationFormat>Custom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11. STRING</vt:lpstr>
      <vt:lpstr>SESSION OVERVIEW: </vt:lpstr>
      <vt:lpstr>DEFINITION</vt:lpstr>
      <vt:lpstr>Slide 4</vt:lpstr>
      <vt:lpstr>ACCESSING </vt:lpstr>
      <vt:lpstr>ERRORS !</vt:lpstr>
      <vt:lpstr>CHANGING VALUES</vt:lpstr>
      <vt:lpstr>OPERATIONS</vt:lpstr>
      <vt:lpstr>ESCAPE  SEQUENCES</vt:lpstr>
      <vt:lpstr>RAW STRINGS</vt:lpstr>
      <vt:lpstr>FORMAT METHOD</vt:lpstr>
      <vt:lpstr>Slide 12</vt:lpstr>
      <vt:lpstr>Slide 13</vt:lpstr>
      <vt:lpstr>METHODS </vt:lpstr>
      <vt:lpstr>Slide 15</vt:lpstr>
      <vt:lpstr>Slide 16</vt:lpstr>
      <vt:lpstr>Slide 17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priya</cp:lastModifiedBy>
  <cp:revision>230</cp:revision>
  <dcterms:created xsi:type="dcterms:W3CDTF">2021-03-19T07:11:44Z</dcterms:created>
  <dcterms:modified xsi:type="dcterms:W3CDTF">2021-07-06T21:03:19Z</dcterms:modified>
</cp:coreProperties>
</file>