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2" r:id="rId3"/>
    <p:sldId id="297" r:id="rId4"/>
    <p:sldId id="294" r:id="rId5"/>
    <p:sldId id="293" r:id="rId6"/>
    <p:sldId id="295" r:id="rId7"/>
    <p:sldId id="296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11500" dirty="0"/>
              <a:t>INHERITANCE</a:t>
            </a:r>
            <a:r>
              <a:rPr lang="en-IN" sz="4400" b="1" i="0" dirty="0">
                <a:solidFill>
                  <a:srgbClr val="273239"/>
                </a:solidFill>
                <a:effectLst/>
                <a:latin typeface="sofia-pro"/>
              </a:rPr>
              <a:t> </a:t>
            </a:r>
            <a:endParaRPr lang="en-IN" sz="11500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7E35-FF1E-4501-AA77-2D1FE76B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/>
              <a:t>Inheritance In Python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DE22-24E3-443E-BE5A-0FC1277A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364974"/>
            <a:ext cx="9700591" cy="5181599"/>
          </a:xfrm>
        </p:spPr>
        <p:txBody>
          <a:bodyPr>
            <a:normAutofit/>
          </a:bodyPr>
          <a:lstStyle/>
          <a:p>
            <a:pPr algn="l" fontAlgn="base"/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Inheritance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is the capability of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one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class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to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derive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or inherit the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properties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from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another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class 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and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use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it whenever needed. </a:t>
            </a:r>
          </a:p>
          <a:p>
            <a:pPr algn="l" fontAlgn="base"/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The benefits of inheritance are:  </a:t>
            </a: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It represents real-world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relationships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well.</a:t>
            </a: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It provides 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reusability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 of a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code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. We don’t have to write the same code again and again. Also, it allows us to add more features to a class without modifying it.</a:t>
            </a: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It is 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urw-din"/>
              </a:rPr>
              <a:t>transitive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nature, which means that if class B inherits from another class A, then all the subclasses of B would automatically inherit from class A.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42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F8945-3B8F-4505-AFC2-3FE28287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2" y="200025"/>
            <a:ext cx="446722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502CD-0FF9-4E9F-B4C0-35950488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" y="3400425"/>
            <a:ext cx="5981700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4D607-E78C-43D0-BBC9-9818F320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56" y="5559803"/>
            <a:ext cx="2867637" cy="100240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7300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52B4-F913-48E0-8140-6A24EA7F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PARENT / BASE CLASS</a:t>
            </a:r>
            <a:br>
              <a:rPr lang="en-IN" sz="4000" b="1" dirty="0"/>
            </a:br>
            <a:r>
              <a:rPr lang="en-IN" sz="4000" b="1" dirty="0"/>
              <a:t>CHILD /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177A-ED61-4709-8F5D-4C1A7231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577009"/>
            <a:ext cx="9607826" cy="4929808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object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is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root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of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all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classes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Different forms of Inheritance: </a:t>
            </a:r>
            <a:br>
              <a:rPr lang="en-IN" sz="3200" dirty="0"/>
            </a:br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Single</a:t>
            </a:r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Inheritance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: When a child class inherits from only one parent class</a:t>
            </a:r>
            <a:br>
              <a:rPr lang="en-IN" sz="3200" dirty="0"/>
            </a:br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 Multiple inheritance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: When a child class inherits from multiple parent classes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Unlike Java and like C++, Python supports multiple inheritance. We specify all parent classes as a comma-separated list in the bracket.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635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ical-inheritance1">
            <a:extLst>
              <a:ext uri="{FF2B5EF4-FFF2-40B4-BE49-F238E27FC236}">
                <a16:creationId xmlns:a16="http://schemas.microsoft.com/office/drawing/2014/main" id="{6F992691-6B38-449C-9A47-4C1990B2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8" y="384478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level-inheritance1">
            <a:extLst>
              <a:ext uri="{FF2B5EF4-FFF2-40B4-BE49-F238E27FC236}">
                <a16:creationId xmlns:a16="http://schemas.microsoft.com/office/drawing/2014/main" id="{32F693DA-C61B-4694-BA16-A71F799C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5" y="2889802"/>
            <a:ext cx="38481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ple-inheritance1">
            <a:extLst>
              <a:ext uri="{FF2B5EF4-FFF2-40B4-BE49-F238E27FC236}">
                <a16:creationId xmlns:a16="http://schemas.microsoft.com/office/drawing/2014/main" id="{A7F7A17C-84A5-46DD-8027-348FEF77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8" y="253448"/>
            <a:ext cx="35528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ngle-inheritance">
            <a:extLst>
              <a:ext uri="{FF2B5EF4-FFF2-40B4-BE49-F238E27FC236}">
                <a16:creationId xmlns:a16="http://schemas.microsoft.com/office/drawing/2014/main" id="{A238E156-2F91-48D5-9F1B-611AB0BD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47" y="0"/>
            <a:ext cx="31908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0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75A7-E237-4D12-9CB8-6CA6B28C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B1B9-E868-4994-9EF8-E46A076A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477038"/>
            <a:ext cx="9210261" cy="4698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3. Multilevel inheritance: 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When we have a child and grandchild relationship.</a:t>
            </a:r>
          </a:p>
          <a:p>
            <a:pPr marL="0" indent="0">
              <a:buNone/>
            </a:pPr>
            <a:r>
              <a:rPr lang="en-IN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4. Hierarchical inheritance 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More than one derived classes are created from a single base.</a:t>
            </a:r>
            <a:br>
              <a:rPr lang="en-IN" sz="3600" dirty="0"/>
            </a:br>
            <a:r>
              <a:rPr lang="en-IN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 Hybrid inheritance: 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This form combines more than one form of inheritance.</a:t>
            </a:r>
          </a:p>
          <a:p>
            <a:pPr marL="0" indent="0">
              <a:buNone/>
            </a:pP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Basically, it is a blend of more than one type of inheritance.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61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CD2C-B9F6-41FF-ACB6-08203F21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Private Members Of Parent Class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8B5B-305E-4889-9CBA-1E288CF0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477039"/>
            <a:ext cx="8836680" cy="4564324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We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don’t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always want the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instance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variables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of the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parent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class to be inherited by the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child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class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i.e. we can make some of the instance variables of the parent class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private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which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won’t be available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to the child class. 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We can make an instance variable by adding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double underscores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before its name.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441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317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sofia-pro</vt:lpstr>
      <vt:lpstr>Trebuchet MS</vt:lpstr>
      <vt:lpstr>urw-din</vt:lpstr>
      <vt:lpstr>Wingdings 3</vt:lpstr>
      <vt:lpstr>Facet</vt:lpstr>
      <vt:lpstr>INHERITANCE </vt:lpstr>
      <vt:lpstr>Inheritance In Python </vt:lpstr>
      <vt:lpstr>PowerPoint Presentation</vt:lpstr>
      <vt:lpstr>PARENT / BASE CLASS CHILD / DERIVED CLASS</vt:lpstr>
      <vt:lpstr>PowerPoint Presentation</vt:lpstr>
      <vt:lpstr>TYPES</vt:lpstr>
      <vt:lpstr>Private Members Of Parent Class 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samuvelraj.s</cp:lastModifiedBy>
  <cp:revision>118</cp:revision>
  <dcterms:created xsi:type="dcterms:W3CDTF">2021-03-19T07:11:44Z</dcterms:created>
  <dcterms:modified xsi:type="dcterms:W3CDTF">2021-07-22T09:16:53Z</dcterms:modified>
</cp:coreProperties>
</file>