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4" r:id="rId4"/>
    <p:sldId id="292" r:id="rId5"/>
    <p:sldId id="293" r:id="rId6"/>
    <p:sldId id="295" r:id="rId7"/>
    <p:sldId id="296" r:id="rId8"/>
    <p:sldId id="297" r:id="rId9"/>
    <p:sldId id="302" r:id="rId10"/>
    <p:sldId id="301" r:id="rId11"/>
    <p:sldId id="298" r:id="rId12"/>
    <p:sldId id="300" r:id="rId13"/>
    <p:sldId id="305" r:id="rId14"/>
    <p:sldId id="303" r:id="rId15"/>
    <p:sldId id="29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10195875" cy="2242931"/>
          </a:xfrm>
        </p:spPr>
        <p:txBody>
          <a:bodyPr anchor="t"/>
          <a:lstStyle/>
          <a:p>
            <a:pPr algn="ctr"/>
            <a:r>
              <a:rPr lang="en-IN" sz="9600" dirty="0"/>
              <a:t>POLY-MORPHISM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xmlns="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566C4-3AAB-401E-BDCF-A9DD8370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OVERLOADING +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E416BA-A421-4593-AB1C-9232F66F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20" y="1109869"/>
            <a:ext cx="9542610" cy="5748131"/>
          </a:xfrm>
        </p:spPr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__</a:t>
            </a:r>
            <a:r>
              <a:rPr lang="en-IN" sz="2800" b="1" dirty="0" err="1">
                <a:solidFill>
                  <a:srgbClr val="00B050"/>
                </a:solidFill>
              </a:rPr>
              <a:t>init</a:t>
            </a:r>
            <a:r>
              <a:rPr lang="en-IN" sz="2800" b="1" dirty="0">
                <a:solidFill>
                  <a:srgbClr val="00B050"/>
                </a:solidFill>
              </a:rPr>
              <a:t>__() </a:t>
            </a:r>
            <a:r>
              <a:rPr lang="en-IN" sz="2800" dirty="0"/>
              <a:t>function gets called every time we create a new object of that class.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__str__() </a:t>
            </a:r>
            <a:r>
              <a:rPr lang="en-IN" sz="2800" dirty="0"/>
              <a:t>method in our class that controls how the object gets printed.</a:t>
            </a:r>
          </a:p>
          <a:p>
            <a:r>
              <a:rPr lang="en-IN" sz="2800" dirty="0"/>
              <a:t>To overload the </a:t>
            </a:r>
            <a:r>
              <a:rPr lang="en-IN" sz="2800" b="1" dirty="0">
                <a:solidFill>
                  <a:srgbClr val="00B050"/>
                </a:solidFill>
              </a:rPr>
              <a:t>+ operator</a:t>
            </a:r>
            <a:r>
              <a:rPr lang="en-IN" sz="2800" dirty="0"/>
              <a:t>, we will need to implement </a:t>
            </a:r>
            <a:r>
              <a:rPr lang="en-IN" sz="2800" b="1" dirty="0">
                <a:solidFill>
                  <a:srgbClr val="00B050"/>
                </a:solidFill>
              </a:rPr>
              <a:t>__add__() </a:t>
            </a:r>
            <a:r>
              <a:rPr lang="en-IN" sz="2800" dirty="0"/>
              <a:t>function in the class. 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With</a:t>
            </a:r>
            <a:r>
              <a:rPr lang="en-IN" sz="2800" dirty="0"/>
              <a:t> great </a:t>
            </a:r>
            <a:r>
              <a:rPr lang="en-IN" sz="2800" b="1" dirty="0">
                <a:solidFill>
                  <a:srgbClr val="00B050"/>
                </a:solidFill>
              </a:rPr>
              <a:t>power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comes</a:t>
            </a:r>
            <a:r>
              <a:rPr lang="en-IN" sz="2800" dirty="0"/>
              <a:t> great </a:t>
            </a:r>
            <a:r>
              <a:rPr lang="en-IN" sz="2800" b="1" dirty="0">
                <a:solidFill>
                  <a:srgbClr val="00B050"/>
                </a:solidFill>
              </a:rPr>
              <a:t>responsibility</a:t>
            </a:r>
            <a:r>
              <a:rPr lang="en-IN" sz="2800" dirty="0"/>
              <a:t>. </a:t>
            </a:r>
          </a:p>
          <a:p>
            <a:r>
              <a:rPr lang="en-IN" sz="2800" dirty="0"/>
              <a:t>We can do </a:t>
            </a:r>
            <a:r>
              <a:rPr lang="en-IN" sz="2800" b="1" dirty="0">
                <a:solidFill>
                  <a:srgbClr val="00B050"/>
                </a:solidFill>
              </a:rPr>
              <a:t>whatever</a:t>
            </a:r>
            <a:r>
              <a:rPr lang="en-IN" sz="2800" dirty="0"/>
              <a:t> we like, inside this function. </a:t>
            </a:r>
          </a:p>
          <a:p>
            <a:r>
              <a:rPr lang="en-IN" sz="2800" dirty="0"/>
              <a:t>But it is more sensible to </a:t>
            </a:r>
            <a:r>
              <a:rPr lang="en-IN" sz="2800" b="1" dirty="0">
                <a:solidFill>
                  <a:srgbClr val="00B050"/>
                </a:solidFill>
              </a:rPr>
              <a:t>return</a:t>
            </a:r>
            <a:r>
              <a:rPr lang="en-IN" sz="2800" dirty="0"/>
              <a:t> a </a:t>
            </a:r>
            <a:r>
              <a:rPr lang="en-IN" sz="2800" b="1" dirty="0">
                <a:solidFill>
                  <a:srgbClr val="00B050"/>
                </a:solidFill>
              </a:rPr>
              <a:t>Point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object</a:t>
            </a:r>
            <a:r>
              <a:rPr lang="en-IN" sz="2800" dirty="0"/>
              <a:t> of the coordinate sum.</a:t>
            </a:r>
          </a:p>
        </p:txBody>
      </p:sp>
    </p:spTree>
    <p:extLst>
      <p:ext uri="{BB962C8B-B14F-4D97-AF65-F5344CB8AC3E}">
        <p14:creationId xmlns:p14="http://schemas.microsoft.com/office/powerpoint/2010/main" xmlns="" val="421438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A562B0-DD26-4072-8F5E-C77A7AFF89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389" y="178624"/>
            <a:ext cx="9893575" cy="65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723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8072D-AF75-44F6-B31F-BB7E68FA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/>
              <a:t>OVERLOADING &lt; OPERATOR</a:t>
            </a:r>
          </a:p>
        </p:txBody>
      </p:sp>
      <p:pic>
        <p:nvPicPr>
          <p:cNvPr id="2050" name="Picture 2" descr="Distance Between Two Points | Distance Formula and Examples">
            <a:extLst>
              <a:ext uri="{FF2B5EF4-FFF2-40B4-BE49-F238E27FC236}">
                <a16:creationId xmlns:a16="http://schemas.microsoft.com/office/drawing/2014/main" xmlns="" id="{3D2423DE-6A75-41D5-868A-2BD6CCF2C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66" t="6745" r="15681" b="5280"/>
          <a:stretch/>
        </p:blipFill>
        <p:spPr bwMode="auto">
          <a:xfrm>
            <a:off x="6570559" y="3852019"/>
            <a:ext cx="4108174" cy="300598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723815-A2AF-46EB-9500-E783E137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" y="1219200"/>
            <a:ext cx="9515061" cy="5022574"/>
          </a:xfrm>
        </p:spPr>
        <p:txBody>
          <a:bodyPr>
            <a:normAutofit/>
          </a:bodyPr>
          <a:lstStyle/>
          <a:p>
            <a:r>
              <a:rPr lang="en-IN" sz="3200" dirty="0"/>
              <a:t>Python does not limit operator overloading to arithmetic operators only. We can overload comparison operators as well.</a:t>
            </a:r>
          </a:p>
          <a:p>
            <a:r>
              <a:rPr lang="en-IN" sz="3200" b="0" i="0" dirty="0">
                <a:effectLst/>
                <a:latin typeface="euclid_circular_a"/>
              </a:rPr>
              <a:t>Suppose we wanted to compare the magnitude of these points from the origin and return the result for this purpose.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0F3532-2039-44FE-8295-1D1C3DD511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11" y="4640036"/>
            <a:ext cx="5360711" cy="99876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260910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555DB9-182A-462B-9E23-0DAABB75B5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658" y="139969"/>
            <a:ext cx="7293872" cy="6578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426087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38822CB-2C71-40C0-8A0D-D149EC82C5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0904" y="4326503"/>
            <a:ext cx="3419061" cy="235963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41" y="227732"/>
            <a:ext cx="2671331" cy="38124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4490" y="177511"/>
            <a:ext cx="3174855" cy="385233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2691" y="166252"/>
            <a:ext cx="2951018" cy="386003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4338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0F4DB6-B484-4C9E-B89E-D8D7303229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070" y="243360"/>
            <a:ext cx="10547402" cy="61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503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2050" name="Picture 2" descr="The Python range() Function (Guide) – Real Python">
            <a:extLst>
              <a:ext uri="{FF2B5EF4-FFF2-40B4-BE49-F238E27FC236}">
                <a16:creationId xmlns:a16="http://schemas.microsoft.com/office/drawing/2014/main" xmlns="" id="{DED34298-A733-46E4-A445-F16907EC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38" y="165438"/>
            <a:ext cx="11590097" cy="44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26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METHOD OVER-RIDING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POLY-MORPH-ISM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OPERATOR OVERLOADING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 + OPERATOR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 &lt; OPERATOR</a:t>
            </a:r>
          </a:p>
          <a:p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3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907EC-6AC9-40CC-B8CE-E8ADC460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What is Polymorphism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DEA08C-8EEC-47CF-9767-781A5C76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477038"/>
            <a:ext cx="9316277" cy="4564324"/>
          </a:xfrm>
          <a:noFill/>
          <a:ln w="28575">
            <a:noFill/>
            <a:prstDash val="lgDash"/>
          </a:ln>
        </p:spPr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The word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polymorphism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means having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many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forms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.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In programming,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polymorphism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means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same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function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name being uses for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different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datatypes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5177C2-E17A-4B0C-BABD-ACC7D89AA0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5473" y="3601899"/>
            <a:ext cx="6686550" cy="1323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FFD69E-F781-487B-A562-AAE5046BE96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5473" y="5134389"/>
            <a:ext cx="6686550" cy="144018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21269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D172C-80EE-47CF-8B28-6381B2B9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0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62CBA0-07B0-4AAF-BC6F-8840D1BA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273239"/>
                </a:solidFill>
                <a:effectLst/>
                <a:latin typeface="urw-din"/>
              </a:rPr>
              <a:t>Inbuilt Functions</a:t>
            </a:r>
          </a:p>
          <a:p>
            <a:r>
              <a:rPr lang="en-IN" sz="4000" b="1" i="0" dirty="0">
                <a:solidFill>
                  <a:srgbClr val="273239"/>
                </a:solidFill>
                <a:effectLst/>
                <a:latin typeface="urw-din"/>
              </a:rPr>
              <a:t>User Defined Functions</a:t>
            </a:r>
          </a:p>
          <a:p>
            <a:r>
              <a:rPr lang="en-IN" sz="4000" b="1" i="0" dirty="0">
                <a:solidFill>
                  <a:srgbClr val="273239"/>
                </a:solidFill>
                <a:effectLst/>
                <a:latin typeface="urw-din"/>
              </a:rPr>
              <a:t>With Class Methods</a:t>
            </a:r>
            <a:endParaRPr lang="en-IN" sz="4000" b="1" dirty="0">
              <a:solidFill>
                <a:srgbClr val="273239"/>
              </a:solidFill>
              <a:latin typeface="urw-din"/>
            </a:endParaRPr>
          </a:p>
          <a:p>
            <a:r>
              <a:rPr lang="en-IN" sz="4000" b="1" i="0" dirty="0">
                <a:solidFill>
                  <a:srgbClr val="273239"/>
                </a:solidFill>
                <a:effectLst/>
                <a:latin typeface="urw-din"/>
              </a:rPr>
              <a:t>With Inheritance</a:t>
            </a:r>
          </a:p>
          <a:p>
            <a:r>
              <a:rPr lang="en-IN" sz="4000" b="1" i="0" dirty="0">
                <a:solidFill>
                  <a:srgbClr val="273239"/>
                </a:solidFill>
                <a:effectLst/>
                <a:latin typeface="urw-din"/>
              </a:rPr>
              <a:t>With A Function And Objects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299151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255CB-D206-4EC7-8EB9-8A3096BF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78" y="-1604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/>
              <a:t>Polymorphism with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02939E-F1E8-481B-9558-BF95EECA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81809"/>
            <a:ext cx="9422296" cy="4819954"/>
          </a:xfrm>
        </p:spPr>
        <p:txBody>
          <a:bodyPr>
            <a:normAutofit fontScale="92500" lnSpcReduction="10000"/>
          </a:bodyPr>
          <a:lstStyle/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In Python,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Polymorphism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lets us define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methods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in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child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class that have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same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name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as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methods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in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parent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class. </a:t>
            </a:r>
          </a:p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In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inheritance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,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child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class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inherits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methods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from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parent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class. </a:t>
            </a:r>
          </a:p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However, it is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possible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to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modify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a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method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in a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child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class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that it has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inherited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from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parent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class. </a:t>
            </a:r>
          </a:p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This is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particularly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useful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in cases where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method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inherited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from the parent class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doesn’t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quite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fit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the child class. </a:t>
            </a:r>
          </a:p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In such cases, we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re-implement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method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in the child class. </a:t>
            </a:r>
          </a:p>
          <a:p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This process of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re-implementing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a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method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in the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urw-din"/>
              </a:rPr>
              <a:t>child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 class is known as </a:t>
            </a:r>
            <a:r>
              <a:rPr lang="en-IN" sz="3600" b="1" i="0" dirty="0">
                <a:solidFill>
                  <a:srgbClr val="00B0F0"/>
                </a:solidFill>
                <a:effectLst/>
                <a:latin typeface="urw-din"/>
              </a:rPr>
              <a:t>Method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600" b="1" i="0" dirty="0">
                <a:solidFill>
                  <a:srgbClr val="00B0F0"/>
                </a:solidFill>
                <a:effectLst/>
                <a:latin typeface="urw-din"/>
              </a:rPr>
              <a:t>Overriding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19221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DB6B05-4C3A-4295-9FE3-4ADA507C40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3550" cy="4432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4DB451-9DE1-42CB-9237-4EE38D055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3550" y="-25261"/>
            <a:ext cx="2838450" cy="44577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F33A562-CFF3-4CF0-A7D7-E0726745472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5571" y="4453835"/>
            <a:ext cx="7326795" cy="242652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38850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D5A6B30-DFB9-40EB-AC9D-F81897FA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/>
              <a:t>Operator 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8FCAF18-4FDA-49D7-BE7F-B97D17F4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477038"/>
            <a:ext cx="9303026" cy="5224723"/>
          </a:xfrm>
        </p:spPr>
        <p:txBody>
          <a:bodyPr>
            <a:normAutofit/>
          </a:bodyPr>
          <a:lstStyle/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Operator Overloading means giving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extended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meaning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beyond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their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predefined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operational meaning.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For example operator + is used to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add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two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integers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as well as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join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two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strings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and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merge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two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lists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It is achievable because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‘+’ operator 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is overloaded by int class and str class. </a:t>
            </a:r>
          </a:p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You might have noticed that the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same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built-in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operator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or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function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shows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different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 smtClean="0">
                <a:solidFill>
                  <a:srgbClr val="00B050"/>
                </a:solidFill>
                <a:effectLst/>
                <a:latin typeface="urw-din"/>
              </a:rPr>
              <a:t>behaviour</a:t>
            </a:r>
            <a:r>
              <a:rPr lang="en-IN" sz="3200" b="0" i="0" dirty="0" smtClean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for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objects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of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different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200" b="1" i="0" dirty="0">
                <a:solidFill>
                  <a:srgbClr val="00B050"/>
                </a:solidFill>
                <a:effectLst/>
                <a:latin typeface="urw-din"/>
              </a:rPr>
              <a:t>classes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, this is called </a:t>
            </a:r>
            <a:r>
              <a:rPr lang="en-IN" sz="3500" b="1" i="1" dirty="0">
                <a:solidFill>
                  <a:srgbClr val="00B0F0"/>
                </a:solidFill>
                <a:effectLst/>
                <a:latin typeface="urw-din"/>
              </a:rPr>
              <a:t>Operator</a:t>
            </a:r>
            <a:r>
              <a:rPr lang="en-IN" sz="3200" b="0" i="1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sz="3500" b="1" i="1" dirty="0">
                <a:solidFill>
                  <a:srgbClr val="00B0F0"/>
                </a:solidFill>
                <a:effectLst/>
                <a:latin typeface="urw-din"/>
              </a:rPr>
              <a:t>Overloading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0581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0EC56-DDB9-49B8-96A6-296528B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77" y="159026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/>
              <a:t>Python Special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B2289B-F4A6-42F0-91F7-8E659151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3" y="1479827"/>
            <a:ext cx="9488556" cy="506674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Class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functions</a:t>
            </a:r>
            <a:r>
              <a:rPr lang="en-IN" sz="2800" dirty="0"/>
              <a:t> that </a:t>
            </a:r>
            <a:r>
              <a:rPr lang="en-IN" sz="2800" b="1" dirty="0">
                <a:solidFill>
                  <a:srgbClr val="00B050"/>
                </a:solidFill>
              </a:rPr>
              <a:t>begin</a:t>
            </a:r>
            <a:r>
              <a:rPr lang="en-IN" sz="2800" dirty="0"/>
              <a:t> with </a:t>
            </a:r>
            <a:r>
              <a:rPr lang="en-IN" sz="2800" b="1" dirty="0">
                <a:solidFill>
                  <a:srgbClr val="00B050"/>
                </a:solidFill>
              </a:rPr>
              <a:t>double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underscore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__</a:t>
            </a:r>
            <a:r>
              <a:rPr lang="en-IN" sz="2800" dirty="0"/>
              <a:t> are called special functions in Python.</a:t>
            </a:r>
          </a:p>
          <a:p>
            <a:r>
              <a:rPr lang="en-IN" sz="2800" dirty="0"/>
              <a:t>These functions are not the typical functions that we define for a class. </a:t>
            </a:r>
          </a:p>
          <a:p>
            <a:r>
              <a:rPr lang="en-IN" sz="2800" dirty="0"/>
              <a:t>The </a:t>
            </a:r>
            <a:r>
              <a:rPr lang="en-IN" sz="2800" b="1" dirty="0">
                <a:solidFill>
                  <a:srgbClr val="00B050"/>
                </a:solidFill>
              </a:rPr>
              <a:t>__init__() </a:t>
            </a:r>
            <a:r>
              <a:rPr lang="en-IN" sz="2800" dirty="0"/>
              <a:t>function we defined above is one of them. It gets called every time we create a new object of that class.</a:t>
            </a:r>
          </a:p>
          <a:p>
            <a:r>
              <a:rPr lang="en-IN" sz="2800" dirty="0"/>
              <a:t>There are </a:t>
            </a:r>
            <a:r>
              <a:rPr lang="en-IN" sz="2800" b="1" dirty="0">
                <a:solidFill>
                  <a:srgbClr val="00B050"/>
                </a:solidFill>
              </a:rPr>
              <a:t>numerous</a:t>
            </a:r>
            <a:r>
              <a:rPr lang="en-IN" sz="2800" dirty="0"/>
              <a:t> other special functions in Python. </a:t>
            </a:r>
          </a:p>
          <a:p>
            <a:r>
              <a:rPr lang="en-IN" sz="2800" dirty="0"/>
              <a:t>Using special functions, we can make our class compatible with built-in functions.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42465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C00A51B-2058-4732-8C5B-90E369EED7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559" y="178283"/>
            <a:ext cx="8082191" cy="6302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54AB82-7367-447E-94BE-23A31D58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0052" y="5868227"/>
            <a:ext cx="1632230" cy="61208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2664157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1726</TotalTime>
  <Words>459</Words>
  <Application>Microsoft Office PowerPoint</Application>
  <PresentationFormat>Custom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POLY-MORPHISM</vt:lpstr>
      <vt:lpstr>SESSION OVERVIEW: </vt:lpstr>
      <vt:lpstr>What is Polymorphism ? </vt:lpstr>
      <vt:lpstr>TYPES</vt:lpstr>
      <vt:lpstr>Polymorphism with Inheritance</vt:lpstr>
      <vt:lpstr>Slide 6</vt:lpstr>
      <vt:lpstr>Operator Overloading</vt:lpstr>
      <vt:lpstr>Python Special Functions</vt:lpstr>
      <vt:lpstr>Slide 9</vt:lpstr>
      <vt:lpstr>OVERLOADING + OPERATOR </vt:lpstr>
      <vt:lpstr>Slide 11</vt:lpstr>
      <vt:lpstr>OVERLOADING &lt; OPERATOR</vt:lpstr>
      <vt:lpstr>Slide 13</vt:lpstr>
      <vt:lpstr>Slide 14</vt:lpstr>
      <vt:lpstr>Slide 15</vt:lpstr>
      <vt:lpstr>CODING  IS  FUN !                                  THANK 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Hariharan</cp:lastModifiedBy>
  <cp:revision>158</cp:revision>
  <dcterms:created xsi:type="dcterms:W3CDTF">2021-03-19T07:11:44Z</dcterms:created>
  <dcterms:modified xsi:type="dcterms:W3CDTF">2021-07-24T10:28:59Z</dcterms:modified>
</cp:coreProperties>
</file>