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302" r:id="rId4"/>
    <p:sldId id="304" r:id="rId5"/>
    <p:sldId id="308" r:id="rId6"/>
    <p:sldId id="307" r:id="rId7"/>
    <p:sldId id="293" r:id="rId8"/>
    <p:sldId id="303" r:id="rId9"/>
    <p:sldId id="300" r:id="rId10"/>
    <p:sldId id="294" r:id="rId11"/>
    <p:sldId id="305" r:id="rId12"/>
    <p:sldId id="306" r:id="rId13"/>
    <p:sldId id="295" r:id="rId14"/>
    <p:sldId id="296" r:id="rId15"/>
    <p:sldId id="29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10195875" cy="2242931"/>
          </a:xfrm>
        </p:spPr>
        <p:txBody>
          <a:bodyPr anchor="t"/>
          <a:lstStyle/>
          <a:p>
            <a:pPr algn="ctr"/>
            <a:r>
              <a:rPr lang="en-IN" sz="9600" dirty="0" smtClean="0"/>
              <a:t>MY SQL DB</a:t>
            </a:r>
            <a:endParaRPr lang="en-IN" sz="9600" dirty="0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xmlns="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INSERT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91" y="1514628"/>
            <a:ext cx="7231780" cy="51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6039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4013" t="28509" r="38816" b="24840"/>
          <a:stretch/>
        </p:blipFill>
        <p:spPr>
          <a:xfrm>
            <a:off x="6385900" y="2760430"/>
            <a:ext cx="4748979" cy="40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4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43" y="16714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READ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42" y="1270000"/>
            <a:ext cx="6649519" cy="5440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61" y="2438144"/>
            <a:ext cx="5894545" cy="155211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  <p:sp>
        <p:nvSpPr>
          <p:cNvPr id="6" name="Rectangle 5"/>
          <p:cNvSpPr/>
          <p:nvPr/>
        </p:nvSpPr>
        <p:spPr>
          <a:xfrm>
            <a:off x="3362633" y="3332186"/>
            <a:ext cx="2079522" cy="206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5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UPDATE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7607"/>
            <a:ext cx="7537518" cy="521828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9378" y="4619815"/>
            <a:ext cx="3155474" cy="22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3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DELETE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58439"/>
            <a:ext cx="7036072" cy="5295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76" y="1558438"/>
            <a:ext cx="4203207" cy="44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9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2050" name="Picture 2" descr="The Python range() Function (Guide) – Real Python">
            <a:extLst>
              <a:ext uri="{FF2B5EF4-FFF2-40B4-BE49-F238E27FC236}">
                <a16:creationId xmlns:a16="http://schemas.microsoft.com/office/drawing/2014/main" xmlns="" id="{DED34298-A733-46E4-A445-F16907EC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" y="165438"/>
            <a:ext cx="11590097" cy="44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82465"/>
            <a:ext cx="8596668" cy="3729846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</a:rPr>
              <a:t>DATA BASE CONNECTION</a:t>
            </a:r>
            <a:endParaRPr lang="en-IN" sz="4800" b="1" dirty="0">
              <a:solidFill>
                <a:srgbClr val="FF0000"/>
              </a:solidFill>
            </a:endParaRPr>
          </a:p>
          <a:p>
            <a:r>
              <a:rPr lang="en-IN" sz="4800" b="1" dirty="0" smtClean="0">
                <a:solidFill>
                  <a:srgbClr val="FF0000"/>
                </a:solidFill>
              </a:rPr>
              <a:t>TABLE CREATION</a:t>
            </a:r>
          </a:p>
          <a:p>
            <a:r>
              <a:rPr lang="en-US" sz="4800" b="1" dirty="0" smtClean="0">
                <a:solidFill>
                  <a:srgbClr val="FF0000"/>
                </a:solidFill>
              </a:rPr>
              <a:t>CURD OPERATION</a:t>
            </a:r>
            <a:endParaRPr lang="en-IN" sz="4800" b="1" dirty="0">
              <a:solidFill>
                <a:srgbClr val="FF0000"/>
              </a:solidFill>
            </a:endParaRPr>
          </a:p>
          <a:p>
            <a:r>
              <a:rPr lang="en-US" sz="4800" b="1" dirty="0" smtClean="0">
                <a:solidFill>
                  <a:srgbClr val="FF0000"/>
                </a:solidFill>
              </a:rPr>
              <a:t>COMMIT  &amp; ROLLBACK</a:t>
            </a:r>
            <a:endParaRPr lang="en-IN" sz="4800" b="1" dirty="0">
              <a:solidFill>
                <a:srgbClr val="FF0000"/>
              </a:solidFill>
            </a:endParaRPr>
          </a:p>
          <a:p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/>
              <a:t>Python </a:t>
            </a:r>
            <a:r>
              <a:rPr lang="en-IN" sz="7200" b="1" dirty="0" smtClean="0"/>
              <a:t>MySQL</a:t>
            </a:r>
            <a:endParaRPr lang="en-IN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320801"/>
            <a:ext cx="8861047" cy="4720562"/>
          </a:xfrm>
        </p:spPr>
        <p:txBody>
          <a:bodyPr>
            <a:noAutofit/>
          </a:bodyPr>
          <a:lstStyle/>
          <a:p>
            <a:r>
              <a:rPr lang="en-IN" sz="2400" dirty="0"/>
              <a:t>Python can be used in database applications.</a:t>
            </a:r>
          </a:p>
          <a:p>
            <a:r>
              <a:rPr lang="en-IN" sz="2400" dirty="0"/>
              <a:t>One of the most popular databases is MySQL</a:t>
            </a:r>
          </a:p>
          <a:p>
            <a:r>
              <a:rPr lang="en-IN" sz="2400" dirty="0"/>
              <a:t>Python needs a MySQL driver to access the MySQL database.</a:t>
            </a:r>
          </a:p>
          <a:p>
            <a:r>
              <a:rPr lang="en-IN" sz="2400" dirty="0" smtClean="0"/>
              <a:t>we </a:t>
            </a:r>
            <a:r>
              <a:rPr lang="en-IN" sz="2400" dirty="0"/>
              <a:t>will use the driver "MySQL Connector".</a:t>
            </a:r>
          </a:p>
          <a:p>
            <a:r>
              <a:rPr lang="en-IN" sz="2400" dirty="0"/>
              <a:t>We recommend that you use PIP to install "MySQL Connector".</a:t>
            </a:r>
          </a:p>
          <a:p>
            <a:r>
              <a:rPr lang="en-IN" sz="2400" dirty="0"/>
              <a:t>PIP is most likely already installed in your Python environment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Now in the Command Prompt execute the Following Command</a:t>
            </a:r>
          </a:p>
          <a:p>
            <a:r>
              <a:rPr lang="en-IN" sz="2400" dirty="0"/>
              <a:t>pip install </a:t>
            </a:r>
            <a:r>
              <a:rPr lang="en-IN" sz="2400" dirty="0" err="1"/>
              <a:t>mysql</a:t>
            </a:r>
            <a:r>
              <a:rPr lang="en-IN" sz="2400" dirty="0"/>
              <a:t>-connector-python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05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000" b="1" dirty="0"/>
              <a:t>Test MySQL </a:t>
            </a:r>
            <a:r>
              <a:rPr lang="en-IN" sz="6000" b="1" dirty="0"/>
              <a:t>Connector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1885"/>
            <a:ext cx="8596668" cy="4979478"/>
          </a:xfrm>
        </p:spPr>
        <p:txBody>
          <a:bodyPr>
            <a:normAutofit/>
          </a:bodyPr>
          <a:lstStyle/>
          <a:p>
            <a:r>
              <a:rPr lang="en-IN" sz="2400" dirty="0"/>
              <a:t>To test if the installation was successful, or if you already have "MySQL Connector" installed</a:t>
            </a:r>
            <a:r>
              <a:rPr lang="en-IN" sz="2400" dirty="0" smtClean="0"/>
              <a:t>,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IN" sz="2400" dirty="0" smtClean="0"/>
              <a:t>If </a:t>
            </a:r>
            <a:r>
              <a:rPr lang="en-IN" sz="2400" dirty="0"/>
              <a:t>the above code </a:t>
            </a:r>
            <a:r>
              <a:rPr lang="en-IN" sz="2400" dirty="0" smtClean="0"/>
              <a:t>was </a:t>
            </a:r>
            <a:r>
              <a:rPr lang="en-IN" sz="2400" dirty="0"/>
              <a:t>executed with no errors</a:t>
            </a:r>
            <a:r>
              <a:rPr lang="en-IN" sz="2400" dirty="0" smtClean="0"/>
              <a:t>,</a:t>
            </a:r>
            <a:br>
              <a:rPr lang="en-IN" sz="2400" dirty="0" smtClean="0"/>
            </a:br>
            <a:r>
              <a:rPr lang="en-IN" sz="2400" dirty="0" smtClean="0"/>
              <a:t>"</a:t>
            </a:r>
            <a:r>
              <a:rPr lang="en-IN" sz="2400" dirty="0"/>
              <a:t>MySQL Connector" is installed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and </a:t>
            </a:r>
            <a:r>
              <a:rPr lang="en-IN" sz="2400" dirty="0"/>
              <a:t>ready </a:t>
            </a:r>
            <a:r>
              <a:rPr lang="en-IN" sz="2400" dirty="0" smtClean="0"/>
              <a:t>to </a:t>
            </a:r>
            <a:r>
              <a:rPr lang="en-IN" sz="2400" dirty="0"/>
              <a:t>be used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We will be Using </a:t>
            </a:r>
            <a:r>
              <a:rPr lang="en-US" sz="2400" b="1" dirty="0" smtClean="0">
                <a:solidFill>
                  <a:srgbClr val="FF0000"/>
                </a:solidFill>
              </a:rPr>
              <a:t>XAMPP</a:t>
            </a:r>
            <a:r>
              <a:rPr lang="en-US" sz="2400" dirty="0" smtClean="0"/>
              <a:t> to know </a:t>
            </a:r>
            <a:br>
              <a:rPr lang="en-US" sz="2400" dirty="0" smtClean="0"/>
            </a:br>
            <a:r>
              <a:rPr lang="en-US" sz="2400" dirty="0" smtClean="0"/>
              <a:t>the Immediate Results</a:t>
            </a:r>
            <a:endParaRPr lang="en-IN" sz="2400" dirty="0" smtClean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3" y="1980869"/>
            <a:ext cx="514350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77" y="3784278"/>
            <a:ext cx="5216013" cy="30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0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486103" cy="1158695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DATA BASE CONNECTION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135"/>
            <a:ext cx="9274002" cy="4463285"/>
          </a:xfrm>
        </p:spPr>
        <p:txBody>
          <a:bodyPr>
            <a:normAutofit/>
          </a:bodyPr>
          <a:lstStyle/>
          <a:p>
            <a:r>
              <a:rPr lang="en-IN" sz="2800" dirty="0"/>
              <a:t>To create a database in MySQL, use </a:t>
            </a:r>
            <a:r>
              <a:rPr lang="en-IN" sz="2800" dirty="0" smtClean="0"/>
              <a:t>the "</a:t>
            </a:r>
            <a:r>
              <a:rPr lang="en-IN" sz="2800" dirty="0"/>
              <a:t>CREATE DATABASE" statement:</a:t>
            </a:r>
          </a:p>
          <a:p>
            <a:endParaRPr lang="en-IN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4" y="2064774"/>
            <a:ext cx="7452154" cy="1890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14" y="4174560"/>
            <a:ext cx="7452154" cy="2507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666" y="3958929"/>
            <a:ext cx="2996872" cy="27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1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16" r="209"/>
          <a:stretch/>
        </p:blipFill>
        <p:spPr>
          <a:xfrm>
            <a:off x="0" y="-1"/>
            <a:ext cx="8238696" cy="5604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8" r="76807" b="41290"/>
          <a:stretch/>
        </p:blipFill>
        <p:spPr>
          <a:xfrm>
            <a:off x="8583561" y="1364689"/>
            <a:ext cx="3623187" cy="5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TABLE </a:t>
            </a:r>
            <a:r>
              <a:rPr lang="en-IN" b="1" dirty="0" smtClean="0">
                <a:solidFill>
                  <a:srgbClr val="FF0000"/>
                </a:solidFill>
              </a:rPr>
              <a:t>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16" y="2073865"/>
            <a:ext cx="11105481" cy="37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OTHER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47" y="1408422"/>
            <a:ext cx="8596668" cy="3880773"/>
          </a:xfrm>
        </p:spPr>
        <p:txBody>
          <a:bodyPr>
            <a:noAutofit/>
          </a:bodyPr>
          <a:lstStyle/>
          <a:p>
            <a:r>
              <a:rPr lang="en-IN" sz="3200" dirty="0" smtClean="0"/>
              <a:t>To </a:t>
            </a:r>
            <a:r>
              <a:rPr lang="en-IN" sz="3200" dirty="0"/>
              <a:t>commit the current transaction and make its changes permanent, you use the </a:t>
            </a:r>
            <a:r>
              <a:rPr lang="en-IN" sz="3600" b="1" dirty="0">
                <a:solidFill>
                  <a:srgbClr val="00B0F0"/>
                </a:solidFill>
              </a:rPr>
              <a:t>COMMIT</a:t>
            </a:r>
            <a:r>
              <a:rPr lang="en-IN" sz="3200" dirty="0"/>
              <a:t> statement. </a:t>
            </a:r>
            <a:endParaRPr lang="en-IN" sz="3200" dirty="0" smtClean="0"/>
          </a:p>
          <a:p>
            <a:r>
              <a:rPr lang="en-IN" sz="3200" dirty="0" smtClean="0"/>
              <a:t>To </a:t>
            </a:r>
            <a:r>
              <a:rPr lang="en-IN" sz="3200" dirty="0"/>
              <a:t>roll back the current transaction and cancel its changes, you use the </a:t>
            </a:r>
            <a:r>
              <a:rPr lang="en-IN" sz="3600" b="1" dirty="0">
                <a:solidFill>
                  <a:srgbClr val="00B0F0"/>
                </a:solidFill>
              </a:rPr>
              <a:t>ROLLBACK</a:t>
            </a:r>
            <a:r>
              <a:rPr lang="en-IN" sz="3200" dirty="0"/>
              <a:t> statement. </a:t>
            </a:r>
            <a:endParaRPr lang="en-IN" sz="3200" dirty="0" smtClean="0"/>
          </a:p>
          <a:p>
            <a:r>
              <a:rPr lang="en-IN" sz="3200" dirty="0"/>
              <a:t>To close the connection in </a:t>
            </a:r>
            <a:r>
              <a:rPr lang="en-IN" sz="3200" dirty="0" err="1"/>
              <a:t>mysql</a:t>
            </a:r>
            <a:r>
              <a:rPr lang="en-IN" sz="3200" dirty="0"/>
              <a:t> database we use </a:t>
            </a:r>
            <a:r>
              <a:rPr lang="en-IN" sz="3200" dirty="0" smtClean="0"/>
              <a:t>the </a:t>
            </a:r>
            <a:r>
              <a:rPr lang="en-IN" sz="3200" dirty="0"/>
              <a:t>function </a:t>
            </a:r>
            <a:r>
              <a:rPr lang="en-IN" sz="3600" b="1" dirty="0">
                <a:solidFill>
                  <a:srgbClr val="00B0F0"/>
                </a:solidFill>
              </a:rPr>
              <a:t>CLOSE()</a:t>
            </a:r>
            <a:r>
              <a:rPr lang="en-IN" sz="3200" dirty="0" smtClean="0"/>
              <a:t> which </a:t>
            </a:r>
            <a:r>
              <a:rPr lang="en-IN" sz="3200" dirty="0"/>
              <a:t>disconnect from database.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03365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1853</TotalTime>
  <Words>202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MY SQL DB</vt:lpstr>
      <vt:lpstr>SESSION OVERVIEW: </vt:lpstr>
      <vt:lpstr>Python MySQL</vt:lpstr>
      <vt:lpstr>Test MySQL Connector</vt:lpstr>
      <vt:lpstr>DATA BASE CONNECTION</vt:lpstr>
      <vt:lpstr>PowerPoint Presentation</vt:lpstr>
      <vt:lpstr>TABLE CREATION</vt:lpstr>
      <vt:lpstr>PowerPoint Presentation</vt:lpstr>
      <vt:lpstr>OTHER OPERATIONS</vt:lpstr>
      <vt:lpstr>INSERT</vt:lpstr>
      <vt:lpstr>PowerPoint Presentation</vt:lpstr>
      <vt:lpstr>PowerPoint Presentation</vt:lpstr>
      <vt:lpstr>READ</vt:lpstr>
      <vt:lpstr>UPDATE</vt:lpstr>
      <vt:lpstr>DELETE</vt:lpstr>
      <vt:lpstr>CODING  IS  FUN !                                  THANK 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Sys4</cp:lastModifiedBy>
  <cp:revision>202</cp:revision>
  <dcterms:created xsi:type="dcterms:W3CDTF">2021-03-19T07:11:44Z</dcterms:created>
  <dcterms:modified xsi:type="dcterms:W3CDTF">2022-07-08T04:03:05Z</dcterms:modified>
</cp:coreProperties>
</file>