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3" r:id="rId2"/>
    <p:sldId id="292" r:id="rId3"/>
    <p:sldId id="293" r:id="rId4"/>
    <p:sldId id="294" r:id="rId5"/>
    <p:sldId id="296" r:id="rId6"/>
    <p:sldId id="304" r:id="rId7"/>
    <p:sldId id="295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5" r:id="rId16"/>
    <p:sldId id="306" r:id="rId17"/>
    <p:sldId id="307" r:id="rId18"/>
    <p:sldId id="30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47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3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4151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5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1654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062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829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64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28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70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12-07-2022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95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12-07-2022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6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12-07-2022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20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12-07-2022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95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12-07-2022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17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12-07-2022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87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841A1-0336-430F-BAD4-8C9577EB4DE9}" type="datetimeFigureOut">
              <a:rPr lang="en-IN" smtClean="0"/>
              <a:pPr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07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92B048-6E9C-4BB0-8EB5-CE6873900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29000"/>
            <a:ext cx="10195875" cy="2242931"/>
          </a:xfrm>
        </p:spPr>
        <p:txBody>
          <a:bodyPr anchor="t"/>
          <a:lstStyle/>
          <a:p>
            <a:pPr algn="ctr"/>
            <a:r>
              <a:rPr lang="en-US" sz="9600" b="1" dirty="0"/>
              <a:t>TKINTER</a:t>
            </a:r>
            <a:endParaRPr lang="en-IN" sz="9600" dirty="0"/>
          </a:p>
        </p:txBody>
      </p:sp>
      <p:pic>
        <p:nvPicPr>
          <p:cNvPr id="1026" name="Picture 2" descr="The Python Logo | Python Software Foundation">
            <a:extLst>
              <a:ext uri="{FF2B5EF4-FFF2-40B4-BE49-F238E27FC236}">
                <a16:creationId xmlns="" xmlns:a16="http://schemas.microsoft.com/office/drawing/2014/main" id="{EC0B254F-9084-47E4-9637-55BFA6D49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77" y="529878"/>
            <a:ext cx="8583115" cy="289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000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224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EXAMPLE</a:t>
            </a:r>
            <a:endParaRPr lang="en-IN" sz="6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68" y="1180575"/>
            <a:ext cx="8662635" cy="421733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22460" y="4913389"/>
            <a:ext cx="9104112" cy="178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49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/>
              <a:t>PHOTO IMAGE</a:t>
            </a:r>
            <a:endParaRPr lang="en-IN" sz="6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53763"/>
            <a:ext cx="10811660" cy="32361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067" y="3993994"/>
            <a:ext cx="4292911" cy="262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25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664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/>
              <a:t>LABEL FRAME</a:t>
            </a:r>
            <a:endParaRPr lang="en-IN" sz="6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956" y="1909481"/>
            <a:ext cx="11548801" cy="28689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373" y="3800267"/>
            <a:ext cx="5147384" cy="282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27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dirty="0" smtClean="0"/>
              <a:t>EXAMPLE</a:t>
            </a:r>
            <a:endParaRPr lang="en-IN" sz="8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6342" y="3429025"/>
            <a:ext cx="4076111" cy="23292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348834"/>
            <a:ext cx="7266490" cy="392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89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/>
              <a:t>BUTTON WIDGET</a:t>
            </a:r>
            <a:endParaRPr lang="en-IN" sz="6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384" y="2108892"/>
            <a:ext cx="11256593" cy="33332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306" y="5442155"/>
            <a:ext cx="2771671" cy="12373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755" y="4999242"/>
            <a:ext cx="4902839" cy="177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8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83" y="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smtClean="0"/>
              <a:t>EXAMPLE</a:t>
            </a:r>
            <a:endParaRPr lang="en-IN" sz="7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80" y="1208589"/>
            <a:ext cx="11137972" cy="4248314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51029" y="4872906"/>
            <a:ext cx="3140971" cy="198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85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85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95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000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D791EF-67AA-4CC0-A5BA-A8A6977F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40" y="5049078"/>
            <a:ext cx="8596668" cy="1320800"/>
          </a:xfrm>
        </p:spPr>
        <p:txBody>
          <a:bodyPr/>
          <a:lstStyle/>
          <a:p>
            <a:r>
              <a:rPr lang="en-IN" dirty="0"/>
              <a:t>CODING  IS  FUN ! </a:t>
            </a:r>
            <a:br>
              <a:rPr lang="en-IN" dirty="0"/>
            </a:br>
            <a:r>
              <a:rPr lang="en-IN" dirty="0"/>
              <a:t>                                THANK  YOU !!</a:t>
            </a:r>
          </a:p>
        </p:txBody>
      </p:sp>
      <p:pic>
        <p:nvPicPr>
          <p:cNvPr id="1026" name="Picture 2" descr="Python GUI Programming With Tkint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56"/>
          <a:stretch/>
        </p:blipFill>
        <p:spPr bwMode="auto">
          <a:xfrm>
            <a:off x="356808" y="469292"/>
            <a:ext cx="11412953" cy="426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60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66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smtClean="0"/>
              <a:t>TKINTER</a:t>
            </a:r>
            <a:endParaRPr lang="en-IN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0465"/>
            <a:ext cx="8596668" cy="3880773"/>
          </a:xfrm>
        </p:spPr>
        <p:txBody>
          <a:bodyPr>
            <a:noAutofit/>
          </a:bodyPr>
          <a:lstStyle/>
          <a:p>
            <a:r>
              <a:rPr lang="en-IN" sz="2400" dirty="0"/>
              <a:t>Most of the programs we have done till now are text-based programming. But many applications need GUI (Graphical User Interface</a:t>
            </a:r>
            <a:r>
              <a:rPr lang="en-IN" sz="2400" dirty="0" smtClean="0"/>
              <a:t>).</a:t>
            </a:r>
          </a:p>
          <a:p>
            <a:r>
              <a:rPr lang="en-IN" sz="2400" dirty="0"/>
              <a:t>Python provides several different options for writing GUI based programs. These are listed below</a:t>
            </a:r>
            <a:r>
              <a:rPr lang="en-IN" sz="2400" dirty="0" smtClean="0"/>
              <a:t>:</a:t>
            </a:r>
          </a:p>
          <a:p>
            <a:pPr lvl="4">
              <a:buFont typeface="+mj-lt"/>
              <a:buAutoNum type="arabicPeriod"/>
            </a:pPr>
            <a:r>
              <a:rPr lang="en-US" sz="2800" dirty="0" err="1" smtClean="0"/>
              <a:t>Tkinter</a:t>
            </a:r>
            <a:endParaRPr lang="en-US" sz="2800" dirty="0" smtClean="0"/>
          </a:p>
          <a:p>
            <a:pPr lvl="4">
              <a:buFont typeface="+mj-lt"/>
              <a:buAutoNum type="arabicPeriod"/>
            </a:pPr>
            <a:r>
              <a:rPr lang="en-US" sz="2800" dirty="0" err="1" smtClean="0"/>
              <a:t>Jpython</a:t>
            </a:r>
            <a:endParaRPr lang="en-US" sz="2800" dirty="0" smtClean="0"/>
          </a:p>
          <a:p>
            <a:pPr lvl="4">
              <a:buFont typeface="+mj-lt"/>
              <a:buAutoNum type="arabicPeriod"/>
            </a:pPr>
            <a:r>
              <a:rPr lang="en-US" sz="2800" dirty="0" err="1" smtClean="0"/>
              <a:t>wxpython</a:t>
            </a:r>
            <a:endParaRPr lang="en-IN" sz="2800" dirty="0"/>
          </a:p>
          <a:p>
            <a:r>
              <a:rPr lang="en-IN" sz="2400" b="1" dirty="0" err="1"/>
              <a:t>Tkinter</a:t>
            </a:r>
            <a:r>
              <a:rPr lang="en-IN" sz="2400" dirty="0"/>
              <a:t>: It is easiest to start with. </a:t>
            </a:r>
            <a:r>
              <a:rPr lang="en-IN" sz="2400" dirty="0" err="1"/>
              <a:t>Tkinter</a:t>
            </a:r>
            <a:r>
              <a:rPr lang="en-IN" sz="2400" dirty="0"/>
              <a:t> is Python's standard GUI (graphical user interface) package. It is the most commonly used toolkit for GUI programming in Python.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35403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52" y="383459"/>
            <a:ext cx="8831550" cy="4669762"/>
          </a:xfrm>
        </p:spPr>
        <p:txBody>
          <a:bodyPr>
            <a:noAutofit/>
          </a:bodyPr>
          <a:lstStyle/>
          <a:p>
            <a:r>
              <a:rPr lang="en-IN" sz="3200" b="1" dirty="0" err="1"/>
              <a:t>JPython</a:t>
            </a:r>
            <a:r>
              <a:rPr lang="en-IN" sz="3200" dirty="0"/>
              <a:t>: It is the Python platform for Java that is providing Python scripts seamless access o Java class Libraries for the local machine.</a:t>
            </a:r>
          </a:p>
          <a:p>
            <a:r>
              <a:rPr lang="en-IN" sz="3200" b="1" dirty="0" err="1"/>
              <a:t>wxPython</a:t>
            </a:r>
            <a:r>
              <a:rPr lang="en-IN" sz="3200" dirty="0"/>
              <a:t>: It is an open-source, cross-platform GUI toolkit written in C++. It is one of the alternatives to </a:t>
            </a:r>
            <a:r>
              <a:rPr lang="en-IN" sz="3200" dirty="0" err="1"/>
              <a:t>Tkinter</a:t>
            </a:r>
            <a:r>
              <a:rPr lang="en-IN" sz="3200" dirty="0"/>
              <a:t>, which is bundled with Python.</a:t>
            </a:r>
          </a:p>
          <a:p>
            <a:r>
              <a:rPr lang="en-IN" sz="3200" dirty="0"/>
              <a:t>There are many other interfaces available for GUI. But these are the most commonly used ones. In this, we will learn about the basic GUI programming using </a:t>
            </a:r>
            <a:r>
              <a:rPr lang="en-IN" sz="3200" dirty="0" err="1"/>
              <a:t>Tkinter</a:t>
            </a:r>
            <a:r>
              <a:rPr lang="en-IN" sz="3200" dirty="0"/>
              <a:t>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5110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42451" y="168787"/>
            <a:ext cx="10382864" cy="1320800"/>
          </a:xfrm>
        </p:spPr>
        <p:txBody>
          <a:bodyPr>
            <a:noAutofit/>
          </a:bodyPr>
          <a:lstStyle/>
          <a:p>
            <a:pPr algn="ctr"/>
            <a:r>
              <a:rPr lang="en-IN" sz="5400" b="1" dirty="0" smtClean="0"/>
              <a:t>TO CREATE A TKINTER APP: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48" y="1356853"/>
            <a:ext cx="8802054" cy="4684510"/>
          </a:xfrm>
        </p:spPr>
        <p:txBody>
          <a:bodyPr>
            <a:noAutofit/>
          </a:bodyPr>
          <a:lstStyle/>
          <a:p>
            <a:pPr lvl="1" fontAlgn="base">
              <a:buFont typeface="+mj-lt"/>
              <a:buAutoNum type="arabicPeriod"/>
            </a:pPr>
            <a:r>
              <a:rPr lang="en-IN" sz="3200" dirty="0"/>
              <a:t>Importing the module – </a:t>
            </a:r>
            <a:r>
              <a:rPr lang="en-IN" sz="3200" dirty="0" err="1"/>
              <a:t>tkinter</a:t>
            </a:r>
            <a:endParaRPr lang="en-IN" sz="3200" dirty="0"/>
          </a:p>
          <a:p>
            <a:pPr lvl="1" fontAlgn="base">
              <a:buFont typeface="+mj-lt"/>
              <a:buAutoNum type="arabicPeriod"/>
            </a:pPr>
            <a:r>
              <a:rPr lang="en-IN" sz="3200" dirty="0"/>
              <a:t>Create the main window (container)</a:t>
            </a:r>
          </a:p>
          <a:p>
            <a:pPr lvl="1" fontAlgn="base">
              <a:buFont typeface="+mj-lt"/>
              <a:buAutoNum type="arabicPeriod"/>
            </a:pPr>
            <a:r>
              <a:rPr lang="en-IN" sz="3200" dirty="0"/>
              <a:t>Add any number of widgets to the main window</a:t>
            </a:r>
          </a:p>
          <a:p>
            <a:pPr lvl="1" fontAlgn="base">
              <a:buFont typeface="+mj-lt"/>
              <a:buAutoNum type="arabicPeriod"/>
            </a:pPr>
            <a:r>
              <a:rPr lang="en-IN" sz="3200" dirty="0"/>
              <a:t>Apply the event Trigger on the widgets.</a:t>
            </a:r>
          </a:p>
          <a:p>
            <a:r>
              <a:rPr lang="en-IN" sz="2800" dirty="0"/>
              <a:t>Importing </a:t>
            </a:r>
            <a:r>
              <a:rPr lang="en-IN" sz="2800" dirty="0" err="1"/>
              <a:t>tkinter</a:t>
            </a:r>
            <a:r>
              <a:rPr lang="en-IN" sz="2800" dirty="0"/>
              <a:t> is same as importing any other module in the Python code. Note that the name of the module in Python 2.x is ‘</a:t>
            </a:r>
            <a:r>
              <a:rPr lang="en-IN" sz="2800" dirty="0" err="1"/>
              <a:t>Tkinter</a:t>
            </a:r>
            <a:r>
              <a:rPr lang="en-IN" sz="2800" dirty="0"/>
              <a:t>’ and in Python 3.x it is ‘</a:t>
            </a:r>
            <a:r>
              <a:rPr lang="en-IN" sz="2800" dirty="0" err="1"/>
              <a:t>tkinter</a:t>
            </a:r>
            <a:r>
              <a:rPr lang="en-IN" sz="2800" dirty="0"/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3466113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088" y="35887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TKINTER METHODS</a:t>
            </a:r>
            <a:endParaRPr lang="en-IN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87" y="1930400"/>
            <a:ext cx="10471355" cy="3880773"/>
          </a:xfrm>
        </p:spPr>
        <p:txBody>
          <a:bodyPr>
            <a:noAutofit/>
          </a:bodyPr>
          <a:lstStyle/>
          <a:p>
            <a:r>
              <a:rPr lang="en-IN" sz="2800" dirty="0"/>
              <a:t>There are two main methods used which the user needs to remember while creating the Python application with GUI</a:t>
            </a:r>
            <a:r>
              <a:rPr lang="en-IN" sz="2800" dirty="0" smtClean="0"/>
              <a:t>.</a:t>
            </a:r>
          </a:p>
          <a:p>
            <a:pPr lvl="1">
              <a:buFont typeface="+mj-lt"/>
              <a:buAutoNum type="arabicPeriod"/>
            </a:pPr>
            <a:r>
              <a:rPr lang="en-IN" sz="2800" dirty="0"/>
              <a:t>To create a main window, </a:t>
            </a:r>
            <a:r>
              <a:rPr lang="en-IN" sz="2800" dirty="0" err="1"/>
              <a:t>tkinter</a:t>
            </a:r>
            <a:r>
              <a:rPr lang="en-IN" sz="2800" dirty="0"/>
              <a:t> offers a method </a:t>
            </a:r>
            <a:r>
              <a:rPr lang="en-IN" sz="3200" b="1" dirty="0" err="1" smtClean="0">
                <a:solidFill>
                  <a:srgbClr val="00B050"/>
                </a:solidFill>
              </a:rPr>
              <a:t>Tk</a:t>
            </a:r>
            <a:r>
              <a:rPr lang="en-IN" sz="3200" b="1" dirty="0" smtClean="0">
                <a:solidFill>
                  <a:srgbClr val="00B050"/>
                </a:solidFill>
              </a:rPr>
              <a:t>() </a:t>
            </a:r>
            <a:r>
              <a:rPr lang="en-IN" sz="2800" dirty="0" smtClean="0"/>
              <a:t>. </a:t>
            </a:r>
            <a:r>
              <a:rPr lang="en-IN" sz="2800" dirty="0"/>
              <a:t>The basic code used to create the main window of the application is:</a:t>
            </a:r>
            <a:endParaRPr lang="en-IN" sz="2800" dirty="0" smtClean="0"/>
          </a:p>
          <a:p>
            <a:pPr lvl="1">
              <a:buFont typeface="+mj-lt"/>
              <a:buAutoNum type="arabicPeriod"/>
            </a:pPr>
            <a:r>
              <a:rPr lang="en-IN" sz="2800" dirty="0" smtClean="0"/>
              <a:t>There </a:t>
            </a:r>
            <a:r>
              <a:rPr lang="en-IN" sz="2800" dirty="0"/>
              <a:t>is </a:t>
            </a:r>
            <a:r>
              <a:rPr lang="en-IN" sz="2800" dirty="0" smtClean="0"/>
              <a:t>another </a:t>
            </a:r>
            <a:r>
              <a:rPr lang="en-IN" sz="2800" dirty="0"/>
              <a:t>method known by the name </a:t>
            </a:r>
            <a:r>
              <a:rPr lang="en-IN" sz="3200" b="1" dirty="0" err="1">
                <a:solidFill>
                  <a:srgbClr val="00B050"/>
                </a:solidFill>
              </a:rPr>
              <a:t>mainloop</a:t>
            </a:r>
            <a:r>
              <a:rPr lang="en-IN" sz="3200" b="1" dirty="0">
                <a:solidFill>
                  <a:srgbClr val="00B050"/>
                </a:solidFill>
              </a:rPr>
              <a:t>() </a:t>
            </a:r>
            <a:r>
              <a:rPr lang="en-IN" sz="2800" dirty="0"/>
              <a:t>is used when your application is ready to run. </a:t>
            </a:r>
            <a:r>
              <a:rPr lang="en-IN" sz="2800" dirty="0" err="1"/>
              <a:t>mainloop</a:t>
            </a:r>
            <a:r>
              <a:rPr lang="en-IN" sz="2800" dirty="0"/>
              <a:t>() is an infinite loop used to run the application, wait for an event to occur and process the event as long as the window is not closed.</a:t>
            </a:r>
          </a:p>
        </p:txBody>
      </p:sp>
    </p:spTree>
    <p:extLst>
      <p:ext uri="{BB962C8B-B14F-4D97-AF65-F5344CB8AC3E}">
        <p14:creationId xmlns:p14="http://schemas.microsoft.com/office/powerpoint/2010/main" val="338928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095" y="2775614"/>
            <a:ext cx="3330678" cy="36349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727" y="2775614"/>
            <a:ext cx="3390968" cy="363492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 smtClean="0"/>
              <a:t>CREATE A WINDOW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2340589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WIDGETS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292576" cy="3880773"/>
          </a:xfrm>
        </p:spPr>
        <p:txBody>
          <a:bodyPr numCol="3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/>
              <a:t>label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/>
              <a:t>button</a:t>
            </a:r>
            <a:endParaRPr lang="en-IN" sz="2800" dirty="0"/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canvas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combo-box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/>
              <a:t>frame</a:t>
            </a:r>
            <a:endParaRPr lang="en-IN" sz="2800" dirty="0"/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check-button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entry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/>
              <a:t>label-frame</a:t>
            </a:r>
            <a:endParaRPr lang="en-IN" sz="2800" dirty="0"/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menu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list - box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menu button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message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err="1" smtClean="0"/>
              <a:t>tk_optionMenu</a:t>
            </a:r>
            <a:endParaRPr lang="en-IN" sz="2800" dirty="0"/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progress-bar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radio button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scroll bar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separator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tree-view</a:t>
            </a:r>
          </a:p>
          <a:p>
            <a:pPr marL="514350" indent="-514350">
              <a:buFont typeface="+mj-lt"/>
              <a:buAutoNum type="arabicPeriod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1309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b="1" dirty="0" smtClean="0"/>
              <a:t>LABEL </a:t>
            </a:r>
            <a:endParaRPr lang="en-IN" sz="6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309223"/>
            <a:ext cx="9756705" cy="2749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452" y="4583935"/>
            <a:ext cx="4156587" cy="170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98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47" y="4373050"/>
            <a:ext cx="8590983" cy="12165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68" y="1695296"/>
            <a:ext cx="11448717" cy="1947556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6662" y="37449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/>
              <a:t>EXAMPLE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8939202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2087</TotalTime>
  <Words>378</Words>
  <Application>Microsoft Office PowerPoint</Application>
  <PresentationFormat>Widescreen</PresentationFormat>
  <Paragraphs>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TKINTER</vt:lpstr>
      <vt:lpstr>TKINTER</vt:lpstr>
      <vt:lpstr>PowerPoint Presentation</vt:lpstr>
      <vt:lpstr>TO CREATE A TKINTER APP:</vt:lpstr>
      <vt:lpstr>TKINTER METHODS</vt:lpstr>
      <vt:lpstr>CREATE A WINDOW</vt:lpstr>
      <vt:lpstr>WIDGETS</vt:lpstr>
      <vt:lpstr>LABEL </vt:lpstr>
      <vt:lpstr>EXAMPLE</vt:lpstr>
      <vt:lpstr>EXAMPLE</vt:lpstr>
      <vt:lpstr>PHOTO IMAGE</vt:lpstr>
      <vt:lpstr>LABEL FRAME</vt:lpstr>
      <vt:lpstr>EXAMPLE</vt:lpstr>
      <vt:lpstr>BUTTON WIDGET</vt:lpstr>
      <vt:lpstr>EXAMPLE</vt:lpstr>
      <vt:lpstr>PowerPoint Presentation</vt:lpstr>
      <vt:lpstr>PowerPoint Presentation</vt:lpstr>
      <vt:lpstr>PowerPoint Presentation</vt:lpstr>
      <vt:lpstr>CODING  IS  FUN !                                  THANK  YOU 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REPHEL S</dc:creator>
  <cp:lastModifiedBy>Sys4</cp:lastModifiedBy>
  <cp:revision>263</cp:revision>
  <dcterms:created xsi:type="dcterms:W3CDTF">2021-03-19T07:11:44Z</dcterms:created>
  <dcterms:modified xsi:type="dcterms:W3CDTF">2022-07-12T04:39:19Z</dcterms:modified>
</cp:coreProperties>
</file>