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9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1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3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8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C1E6B1-781A-5BBC-C86D-DA5836A23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69" y="1663669"/>
            <a:ext cx="5645888" cy="1765005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CL" dirty="0"/>
              <a:t>Patrón </a:t>
            </a:r>
            <a:r>
              <a:rPr lang="es-CL" dirty="0" err="1"/>
              <a:t>observer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C9C1A-C019-65D3-9219-379EBC985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s-CL" dirty="0"/>
              <a:t>Gabriel DIAZ</a:t>
            </a:r>
          </a:p>
          <a:p>
            <a:pPr algn="l"/>
            <a:r>
              <a:rPr lang="es-CL" dirty="0"/>
              <a:t>DARWIN NAVARRO</a:t>
            </a:r>
          </a:p>
        </p:txBody>
      </p:sp>
      <p:pic>
        <p:nvPicPr>
          <p:cNvPr id="16" name="Picture 3" descr="Estallido abstracto de azul y rosa">
            <a:extLst>
              <a:ext uri="{FF2B5EF4-FFF2-40B4-BE49-F238E27FC236}">
                <a16:creationId xmlns:a16="http://schemas.microsoft.com/office/drawing/2014/main" id="{01C1672D-4BA8-D32F-A837-CDDC4136C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4" r="23436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1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C49CB-D6AF-3A24-06B5-D1EF43DF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EL PATRÓN OBSERVER?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C0FE8-CD05-5DCE-8DF1-CA687039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El patrón de diseño </a:t>
            </a:r>
            <a:r>
              <a:rPr lang="es-MX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Observer</a:t>
            </a: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 permite observar los cambios producidos por un objeto, de esta forma, cada cambio que afecte el estado del objeto observado lanzará una notificación a los observadores; a esto se le conoce como Publicador-Suscriptor. </a:t>
            </a:r>
            <a:r>
              <a:rPr lang="es-MX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Observer</a:t>
            </a: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 es uno de los principales patrones de diseño utilizados en interfaces gráficas de usuario (GUI), ya que permite desacoplar al componente gráfico de la acción a realizar.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8662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85961-75AF-248D-F10D-3E1379F4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29C7E-6C6F-5C05-BD2B-EB980D43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Sistema de Notificación de Stock</a:t>
            </a:r>
          </a:p>
          <a:p>
            <a:r>
              <a:rPr lang="es-MX" dirty="0"/>
              <a:t>Chat en Tiempo Real</a:t>
            </a:r>
          </a:p>
          <a:p>
            <a:r>
              <a:rPr lang="es-MX" dirty="0"/>
              <a:t>Actualización de Interfaces de Usuario en Juegos</a:t>
            </a:r>
          </a:p>
          <a:p>
            <a:r>
              <a:rPr lang="es-MX" dirty="0"/>
              <a:t>Monitoreo de Sensores en un Sistema </a:t>
            </a:r>
            <a:r>
              <a:rPr lang="es-MX" dirty="0" err="1"/>
              <a:t>IoT</a:t>
            </a:r>
            <a:endParaRPr lang="es-MX" dirty="0"/>
          </a:p>
          <a:p>
            <a:r>
              <a:rPr lang="es-MX" dirty="0"/>
              <a:t>Suscripción a Blogs o Canales de YouTube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65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CE50C2-BC10-7CF6-86EB-DD241B26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07" y="1033256"/>
            <a:ext cx="8943986" cy="413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4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AA3E63-9C3F-61D0-454C-3E1FFEC4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3" y="871873"/>
            <a:ext cx="10787308" cy="51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778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117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DM Sans</vt:lpstr>
      <vt:lpstr>Univers Condensed Light</vt:lpstr>
      <vt:lpstr>Walbaum Display Light</vt:lpstr>
      <vt:lpstr>AngleLinesVTI</vt:lpstr>
      <vt:lpstr>Patrón observer</vt:lpstr>
      <vt:lpstr>¿Qué ES EL PATRÓN OBSERVER?</vt:lpstr>
      <vt:lpstr>EJEMPLOS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observer</dc:title>
  <dc:creator>DARWIN FERNANDO NAVARRO CHACON</dc:creator>
  <cp:lastModifiedBy>DARWIN FERNANDO NAVARRO CHACON</cp:lastModifiedBy>
  <cp:revision>1</cp:revision>
  <dcterms:created xsi:type="dcterms:W3CDTF">2024-04-27T01:27:01Z</dcterms:created>
  <dcterms:modified xsi:type="dcterms:W3CDTF">2024-04-27T01:50:17Z</dcterms:modified>
</cp:coreProperties>
</file>