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0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5143500" cx="9144000"/>
  <p:notesSz cx="6858000" cy="9144000"/>
  <p:embeddedFontLst>
    <p:embeddedFont>
      <p:font typeface="Merriweather Light"/>
      <p:regular r:id="rId16"/>
      <p:bold r:id="rId17"/>
      <p:italic r:id="rId18"/>
      <p:boldItalic r:id="rId19"/>
    </p:embeddedFont>
    <p:embeddedFont>
      <p:font typeface="Montserrat"/>
      <p:regular r:id="rId20"/>
      <p:bold r:id="rId21"/>
      <p:italic r:id="rId22"/>
      <p:boldItalic r:id="rId23"/>
    </p:embeddedFont>
    <p:embeddedFont>
      <p:font typeface="Open Sans SemiBold"/>
      <p:regular r:id="rId24"/>
      <p:bold r:id="rId25"/>
      <p:italic r:id="rId26"/>
      <p:boldItalic r:id="rId27"/>
    </p:embeddedFont>
    <p:embeddedFont>
      <p:font typeface="Vidaloka"/>
      <p:regular r:id="rId28"/>
    </p:embeddedFont>
    <p:embeddedFont>
      <p:font typeface="Russo One"/>
      <p:regular r:id="rId29"/>
    </p:embeddedFont>
    <p:embeddedFont>
      <p:font typeface="Mako"/>
      <p:regular r:id="rId30"/>
    </p:embeddedFont>
    <p:embeddedFont>
      <p:font typeface="Crimson Text"/>
      <p:regular r:id="rId31"/>
      <p:bold r:id="rId32"/>
      <p:italic r:id="rId33"/>
      <p:boldItalic r:id="rId34"/>
    </p:embeddedFont>
    <p:embeddedFont>
      <p:font typeface="Open Sans"/>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CrimsonText-regular.fntdata"/><Relationship Id="rId30" Type="http://schemas.openxmlformats.org/officeDocument/2006/relationships/font" Target="fonts/Mako-regular.fntdata"/><Relationship Id="rId33" Type="http://schemas.openxmlformats.org/officeDocument/2006/relationships/font" Target="fonts/CrimsonText-italic.fntdata"/><Relationship Id="rId32" Type="http://schemas.openxmlformats.org/officeDocument/2006/relationships/font" Target="fonts/CrimsonText-bold.fntdata"/><Relationship Id="rId35" Type="http://schemas.openxmlformats.org/officeDocument/2006/relationships/font" Target="fonts/OpenSans-regular.fntdata"/><Relationship Id="rId34" Type="http://schemas.openxmlformats.org/officeDocument/2006/relationships/font" Target="fonts/CrimsonText-boldItalic.fntdata"/><Relationship Id="rId37" Type="http://schemas.openxmlformats.org/officeDocument/2006/relationships/font" Target="fonts/OpenSans-italic.fntdata"/><Relationship Id="rId36" Type="http://schemas.openxmlformats.org/officeDocument/2006/relationships/font" Target="fonts/OpenSans-bold.fntdata"/><Relationship Id="rId38" Type="http://schemas.openxmlformats.org/officeDocument/2006/relationships/font" Target="fonts/OpenSans-boldItalic.fntdata"/><Relationship Id="rId20" Type="http://schemas.openxmlformats.org/officeDocument/2006/relationships/font" Target="fonts/Montserrat-regular.fntdata"/><Relationship Id="rId22" Type="http://schemas.openxmlformats.org/officeDocument/2006/relationships/font" Target="fonts/Montserrat-italic.fntdata"/><Relationship Id="rId21" Type="http://schemas.openxmlformats.org/officeDocument/2006/relationships/font" Target="fonts/Montserrat-bold.fntdata"/><Relationship Id="rId24" Type="http://schemas.openxmlformats.org/officeDocument/2006/relationships/font" Target="fonts/OpenSansSemiBold-regular.fntdata"/><Relationship Id="rId23" Type="http://schemas.openxmlformats.org/officeDocument/2006/relationships/font" Target="fonts/Montserrat-boldItalic.fntdata"/><Relationship Id="rId26" Type="http://schemas.openxmlformats.org/officeDocument/2006/relationships/font" Target="fonts/OpenSansSemiBold-italic.fntdata"/><Relationship Id="rId25" Type="http://schemas.openxmlformats.org/officeDocument/2006/relationships/font" Target="fonts/OpenSansSemiBold-bold.fntdata"/><Relationship Id="rId28" Type="http://schemas.openxmlformats.org/officeDocument/2006/relationships/font" Target="fonts/Vidaloka-regular.fntdata"/><Relationship Id="rId27" Type="http://schemas.openxmlformats.org/officeDocument/2006/relationships/font" Target="fonts/OpenSansSemiBold-boldItalic.fntdata"/><Relationship Id="rId29" Type="http://schemas.openxmlformats.org/officeDocument/2006/relationships/font" Target="fonts/RussoOne-regular.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MerriweatherLight-bold.fntdata"/><Relationship Id="rId16" Type="http://schemas.openxmlformats.org/officeDocument/2006/relationships/font" Target="fonts/MerriweatherLight-regular.fntdata"/><Relationship Id="rId19" Type="http://schemas.openxmlformats.org/officeDocument/2006/relationships/font" Target="fonts/MerriweatherLight-boldItalic.fntdata"/><Relationship Id="rId18" Type="http://schemas.openxmlformats.org/officeDocument/2006/relationships/font" Target="fonts/MerriweatherLight-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0" name="Google Shape;470;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g211bdcc2f6c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9" name="Google Shape;529;g211bdcc2f6c_0_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g211bdcc2f6c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5" name="Google Shape;535;g211bdcc2f6c_0_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5" name="Google Shape;475;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2" name="Google Shape;482;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g211bdcc2f6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9" name="Google Shape;489;g211bdcc2f6c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g211bdcc2f6c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6" name="Google Shape;496;g211bdcc2f6c_0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g211bdcc2f6c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3" name="Google Shape;503;g211bdcc2f6c_0_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g211bdcc2f6c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0" name="Google Shape;510;g211bdcc2f6c_0_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g211bdcc2f6c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7" name="Google Shape;517;g211bdcc2f6c_0_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g211bdcc2f6c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3" name="Google Shape;523;g211bdcc2f6c_0_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1039975" y="1324500"/>
            <a:ext cx="70641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65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0" name="Google Shape;10;p2"/>
          <p:cNvSpPr txBox="1"/>
          <p:nvPr>
            <p:ph idx="1" type="subTitle"/>
          </p:nvPr>
        </p:nvSpPr>
        <p:spPr>
          <a:xfrm>
            <a:off x="1040000" y="3377100"/>
            <a:ext cx="7064100" cy="441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cxnSp>
        <p:nvCxnSpPr>
          <p:cNvPr id="11" name="Google Shape;11;p2"/>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12" name="Google Shape;12;p2"/>
          <p:cNvCxnSpPr/>
          <p:nvPr/>
        </p:nvCxnSpPr>
        <p:spPr>
          <a:xfrm flipH="1">
            <a:off x="-257975" y="-72550"/>
            <a:ext cx="3047400" cy="13464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13" name="Google Shape;13;p2"/>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14" name="Google Shape;14;p2"/>
          <p:cNvCxnSpPr/>
          <p:nvPr/>
        </p:nvCxnSpPr>
        <p:spPr>
          <a:xfrm flipH="1">
            <a:off x="6467450" y="3935375"/>
            <a:ext cx="3047400" cy="1346400"/>
          </a:xfrm>
          <a:prstGeom prst="curvedConnector3">
            <a:avLst>
              <a:gd fmla="val 50000" name="adj1"/>
            </a:avLst>
          </a:prstGeom>
          <a:noFill/>
          <a:ln cap="flat" cmpd="sng" w="28575">
            <a:solidFill>
              <a:schemeClr val="accent2"/>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4">
    <p:spTree>
      <p:nvGrpSpPr>
        <p:cNvPr id="91" name="Shape 91"/>
        <p:cNvGrpSpPr/>
        <p:nvPr/>
      </p:nvGrpSpPr>
      <p:grpSpPr>
        <a:xfrm>
          <a:off x="0" y="0"/>
          <a:ext cx="0" cy="0"/>
          <a:chOff x="0" y="0"/>
          <a:chExt cx="0" cy="0"/>
        </a:xfrm>
      </p:grpSpPr>
      <p:sp>
        <p:nvSpPr>
          <p:cNvPr id="92" name="Google Shape;92;p11"/>
          <p:cNvSpPr txBox="1"/>
          <p:nvPr>
            <p:ph type="title"/>
          </p:nvPr>
        </p:nvSpPr>
        <p:spPr>
          <a:xfrm>
            <a:off x="3742850" y="1549875"/>
            <a:ext cx="4545000" cy="1291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9000"/>
              <a:buNone/>
              <a:defRPr sz="9000"/>
            </a:lvl1pPr>
            <a:lvl2pPr lvl="1" algn="l">
              <a:lnSpc>
                <a:spcPct val="100000"/>
              </a:lnSpc>
              <a:spcBef>
                <a:spcPts val="0"/>
              </a:spcBef>
              <a:spcAft>
                <a:spcPts val="0"/>
              </a:spcAft>
              <a:buSzPts val="9000"/>
              <a:buNone/>
              <a:defRPr sz="9000"/>
            </a:lvl2pPr>
            <a:lvl3pPr lvl="2" algn="l">
              <a:lnSpc>
                <a:spcPct val="100000"/>
              </a:lnSpc>
              <a:spcBef>
                <a:spcPts val="0"/>
              </a:spcBef>
              <a:spcAft>
                <a:spcPts val="0"/>
              </a:spcAft>
              <a:buSzPts val="9000"/>
              <a:buNone/>
              <a:defRPr sz="9000"/>
            </a:lvl3pPr>
            <a:lvl4pPr lvl="3" algn="l">
              <a:lnSpc>
                <a:spcPct val="100000"/>
              </a:lnSpc>
              <a:spcBef>
                <a:spcPts val="0"/>
              </a:spcBef>
              <a:spcAft>
                <a:spcPts val="0"/>
              </a:spcAft>
              <a:buSzPts val="9000"/>
              <a:buNone/>
              <a:defRPr sz="9000"/>
            </a:lvl4pPr>
            <a:lvl5pPr lvl="4" algn="l">
              <a:lnSpc>
                <a:spcPct val="100000"/>
              </a:lnSpc>
              <a:spcBef>
                <a:spcPts val="0"/>
              </a:spcBef>
              <a:spcAft>
                <a:spcPts val="0"/>
              </a:spcAft>
              <a:buSzPts val="9000"/>
              <a:buNone/>
              <a:defRPr sz="9000"/>
            </a:lvl5pPr>
            <a:lvl6pPr lvl="5" algn="l">
              <a:lnSpc>
                <a:spcPct val="100000"/>
              </a:lnSpc>
              <a:spcBef>
                <a:spcPts val="0"/>
              </a:spcBef>
              <a:spcAft>
                <a:spcPts val="0"/>
              </a:spcAft>
              <a:buSzPts val="9000"/>
              <a:buNone/>
              <a:defRPr sz="9000"/>
            </a:lvl6pPr>
            <a:lvl7pPr lvl="6" algn="l">
              <a:lnSpc>
                <a:spcPct val="100000"/>
              </a:lnSpc>
              <a:spcBef>
                <a:spcPts val="0"/>
              </a:spcBef>
              <a:spcAft>
                <a:spcPts val="0"/>
              </a:spcAft>
              <a:buSzPts val="9000"/>
              <a:buNone/>
              <a:defRPr sz="9000"/>
            </a:lvl7pPr>
            <a:lvl8pPr lvl="7" algn="l">
              <a:lnSpc>
                <a:spcPct val="100000"/>
              </a:lnSpc>
              <a:spcBef>
                <a:spcPts val="0"/>
              </a:spcBef>
              <a:spcAft>
                <a:spcPts val="0"/>
              </a:spcAft>
              <a:buSzPts val="9000"/>
              <a:buNone/>
              <a:defRPr sz="9000"/>
            </a:lvl8pPr>
            <a:lvl9pPr lvl="8" algn="l">
              <a:lnSpc>
                <a:spcPct val="100000"/>
              </a:lnSpc>
              <a:spcBef>
                <a:spcPts val="0"/>
              </a:spcBef>
              <a:spcAft>
                <a:spcPts val="0"/>
              </a:spcAft>
              <a:buSzPts val="9000"/>
              <a:buNone/>
              <a:defRPr sz="9000"/>
            </a:lvl9pPr>
          </a:lstStyle>
          <a:p/>
        </p:txBody>
      </p:sp>
      <p:sp>
        <p:nvSpPr>
          <p:cNvPr id="93" name="Google Shape;93;p11"/>
          <p:cNvSpPr txBox="1"/>
          <p:nvPr>
            <p:ph idx="1" type="subTitle"/>
          </p:nvPr>
        </p:nvSpPr>
        <p:spPr>
          <a:xfrm>
            <a:off x="3742850" y="3039213"/>
            <a:ext cx="4545000" cy="554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1400"/>
            </a:lvl1pPr>
            <a:lvl2pPr lvl="1" algn="l">
              <a:lnSpc>
                <a:spcPct val="100000"/>
              </a:lnSpc>
              <a:spcBef>
                <a:spcPts val="0"/>
              </a:spcBef>
              <a:spcAft>
                <a:spcPts val="0"/>
              </a:spcAft>
              <a:buSzPts val="2100"/>
              <a:buNone/>
              <a:defRPr sz="2100"/>
            </a:lvl2pPr>
            <a:lvl3pPr lvl="2" algn="l">
              <a:lnSpc>
                <a:spcPct val="100000"/>
              </a:lnSpc>
              <a:spcBef>
                <a:spcPts val="0"/>
              </a:spcBef>
              <a:spcAft>
                <a:spcPts val="0"/>
              </a:spcAft>
              <a:buSzPts val="2100"/>
              <a:buNone/>
              <a:defRPr sz="2100"/>
            </a:lvl3pPr>
            <a:lvl4pPr lvl="3" algn="l">
              <a:lnSpc>
                <a:spcPct val="100000"/>
              </a:lnSpc>
              <a:spcBef>
                <a:spcPts val="0"/>
              </a:spcBef>
              <a:spcAft>
                <a:spcPts val="0"/>
              </a:spcAft>
              <a:buSzPts val="2100"/>
              <a:buNone/>
              <a:defRPr sz="2100"/>
            </a:lvl4pPr>
            <a:lvl5pPr lvl="4" algn="l">
              <a:lnSpc>
                <a:spcPct val="100000"/>
              </a:lnSpc>
              <a:spcBef>
                <a:spcPts val="0"/>
              </a:spcBef>
              <a:spcAft>
                <a:spcPts val="0"/>
              </a:spcAft>
              <a:buSzPts val="2100"/>
              <a:buNone/>
              <a:defRPr sz="2100"/>
            </a:lvl5pPr>
            <a:lvl6pPr lvl="5" algn="l">
              <a:lnSpc>
                <a:spcPct val="100000"/>
              </a:lnSpc>
              <a:spcBef>
                <a:spcPts val="0"/>
              </a:spcBef>
              <a:spcAft>
                <a:spcPts val="0"/>
              </a:spcAft>
              <a:buSzPts val="2100"/>
              <a:buNone/>
              <a:defRPr sz="2100"/>
            </a:lvl6pPr>
            <a:lvl7pPr lvl="6" algn="l">
              <a:lnSpc>
                <a:spcPct val="100000"/>
              </a:lnSpc>
              <a:spcBef>
                <a:spcPts val="0"/>
              </a:spcBef>
              <a:spcAft>
                <a:spcPts val="0"/>
              </a:spcAft>
              <a:buSzPts val="2100"/>
              <a:buNone/>
              <a:defRPr sz="2100"/>
            </a:lvl7pPr>
            <a:lvl8pPr lvl="7" algn="l">
              <a:lnSpc>
                <a:spcPct val="100000"/>
              </a:lnSpc>
              <a:spcBef>
                <a:spcPts val="0"/>
              </a:spcBef>
              <a:spcAft>
                <a:spcPts val="0"/>
              </a:spcAft>
              <a:buSzPts val="2100"/>
              <a:buNone/>
              <a:defRPr sz="2100"/>
            </a:lvl8pPr>
            <a:lvl9pPr lvl="8" algn="l">
              <a:lnSpc>
                <a:spcPct val="100000"/>
              </a:lnSpc>
              <a:spcBef>
                <a:spcPts val="0"/>
              </a:spcBef>
              <a:spcAft>
                <a:spcPts val="0"/>
              </a:spcAft>
              <a:buSzPts val="2100"/>
              <a:buNone/>
              <a:defRPr sz="2100"/>
            </a:lvl9pPr>
          </a:lstStyle>
          <a:p/>
        </p:txBody>
      </p:sp>
      <p:cxnSp>
        <p:nvCxnSpPr>
          <p:cNvPr id="94" name="Google Shape;94;p11"/>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95" name="Google Shape;95;p11"/>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96" name="Google Shape;96;p11"/>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97" name="Google Shape;97;p11"/>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98" name="Google Shape;98;p11"/>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99" name="Google Shape;99;p11"/>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00" name="Shape 100"/>
        <p:cNvGrpSpPr/>
        <p:nvPr/>
      </p:nvGrpSpPr>
      <p:grpSpPr>
        <a:xfrm>
          <a:off x="0" y="0"/>
          <a:ext cx="0" cy="0"/>
          <a:chOff x="0" y="0"/>
          <a:chExt cx="0" cy="0"/>
        </a:xfrm>
      </p:grpSpPr>
      <p:sp>
        <p:nvSpPr>
          <p:cNvPr id="101" name="Google Shape;101;p12"/>
          <p:cNvSpPr txBox="1"/>
          <p:nvPr>
            <p:ph type="title"/>
          </p:nvPr>
        </p:nvSpPr>
        <p:spPr>
          <a:xfrm>
            <a:off x="2714550" y="2366272"/>
            <a:ext cx="3714900" cy="818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4"/>
              </a:buClr>
              <a:buSzPts val="3600"/>
              <a:buNone/>
              <a:defRPr sz="50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02" name="Google Shape;102;p12"/>
          <p:cNvSpPr txBox="1"/>
          <p:nvPr>
            <p:ph idx="2" type="title"/>
          </p:nvPr>
        </p:nvSpPr>
        <p:spPr>
          <a:xfrm>
            <a:off x="3746550" y="1339163"/>
            <a:ext cx="1650900" cy="978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6000"/>
              <a:buNone/>
              <a:defRPr sz="7000">
                <a:solidFill>
                  <a:schemeClr val="accent1"/>
                </a:solidFill>
              </a:defRPr>
            </a:lvl1pPr>
            <a:lvl2pPr lvl="1" algn="ctr">
              <a:lnSpc>
                <a:spcPct val="100000"/>
              </a:lnSpc>
              <a:spcBef>
                <a:spcPts val="0"/>
              </a:spcBef>
              <a:spcAft>
                <a:spcPts val="0"/>
              </a:spcAft>
              <a:buSzPts val="6000"/>
              <a:buNone/>
              <a:defRPr b="1" sz="6000"/>
            </a:lvl2pPr>
            <a:lvl3pPr lvl="2" algn="ctr">
              <a:lnSpc>
                <a:spcPct val="100000"/>
              </a:lnSpc>
              <a:spcBef>
                <a:spcPts val="0"/>
              </a:spcBef>
              <a:spcAft>
                <a:spcPts val="0"/>
              </a:spcAft>
              <a:buSzPts val="6000"/>
              <a:buNone/>
              <a:defRPr b="1" sz="6000"/>
            </a:lvl3pPr>
            <a:lvl4pPr lvl="3" algn="ctr">
              <a:lnSpc>
                <a:spcPct val="100000"/>
              </a:lnSpc>
              <a:spcBef>
                <a:spcPts val="0"/>
              </a:spcBef>
              <a:spcAft>
                <a:spcPts val="0"/>
              </a:spcAft>
              <a:buSzPts val="6000"/>
              <a:buNone/>
              <a:defRPr b="1" sz="6000"/>
            </a:lvl4pPr>
            <a:lvl5pPr lvl="4" algn="ctr">
              <a:lnSpc>
                <a:spcPct val="100000"/>
              </a:lnSpc>
              <a:spcBef>
                <a:spcPts val="0"/>
              </a:spcBef>
              <a:spcAft>
                <a:spcPts val="0"/>
              </a:spcAft>
              <a:buSzPts val="6000"/>
              <a:buNone/>
              <a:defRPr b="1" sz="6000"/>
            </a:lvl5pPr>
            <a:lvl6pPr lvl="5" algn="ctr">
              <a:lnSpc>
                <a:spcPct val="100000"/>
              </a:lnSpc>
              <a:spcBef>
                <a:spcPts val="0"/>
              </a:spcBef>
              <a:spcAft>
                <a:spcPts val="0"/>
              </a:spcAft>
              <a:buSzPts val="6000"/>
              <a:buNone/>
              <a:defRPr b="1" sz="6000"/>
            </a:lvl6pPr>
            <a:lvl7pPr lvl="6" algn="ctr">
              <a:lnSpc>
                <a:spcPct val="100000"/>
              </a:lnSpc>
              <a:spcBef>
                <a:spcPts val="0"/>
              </a:spcBef>
              <a:spcAft>
                <a:spcPts val="0"/>
              </a:spcAft>
              <a:buSzPts val="6000"/>
              <a:buNone/>
              <a:defRPr b="1" sz="6000"/>
            </a:lvl7pPr>
            <a:lvl8pPr lvl="7" algn="ctr">
              <a:lnSpc>
                <a:spcPct val="100000"/>
              </a:lnSpc>
              <a:spcBef>
                <a:spcPts val="0"/>
              </a:spcBef>
              <a:spcAft>
                <a:spcPts val="0"/>
              </a:spcAft>
              <a:buSzPts val="6000"/>
              <a:buNone/>
              <a:defRPr b="1" sz="6000"/>
            </a:lvl8pPr>
            <a:lvl9pPr lvl="8" algn="ctr">
              <a:lnSpc>
                <a:spcPct val="100000"/>
              </a:lnSpc>
              <a:spcBef>
                <a:spcPts val="0"/>
              </a:spcBef>
              <a:spcAft>
                <a:spcPts val="0"/>
              </a:spcAft>
              <a:buSzPts val="6000"/>
              <a:buNone/>
              <a:defRPr b="1" sz="6000"/>
            </a:lvl9pPr>
          </a:lstStyle>
          <a:p/>
        </p:txBody>
      </p:sp>
      <p:sp>
        <p:nvSpPr>
          <p:cNvPr id="103" name="Google Shape;103;p12"/>
          <p:cNvSpPr txBox="1"/>
          <p:nvPr>
            <p:ph idx="1" type="subTitle"/>
          </p:nvPr>
        </p:nvSpPr>
        <p:spPr>
          <a:xfrm>
            <a:off x="2291400" y="3076675"/>
            <a:ext cx="4561200" cy="393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cxnSp>
        <p:nvCxnSpPr>
          <p:cNvPr id="104" name="Google Shape;104;p12"/>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105" name="Google Shape;105;p12"/>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106" name="Google Shape;106;p12"/>
          <p:cNvCxnSpPr/>
          <p:nvPr/>
        </p:nvCxnSpPr>
        <p:spPr>
          <a:xfrm flipH="1">
            <a:off x="7948925" y="3979775"/>
            <a:ext cx="1378500" cy="12363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107" name="Google Shape;107;p12"/>
          <p:cNvCxnSpPr/>
          <p:nvPr/>
        </p:nvCxnSpPr>
        <p:spPr>
          <a:xfrm flipH="1">
            <a:off x="-112875" y="-88700"/>
            <a:ext cx="1418700" cy="1064400"/>
          </a:xfrm>
          <a:prstGeom prst="curvedConnector3">
            <a:avLst>
              <a:gd fmla="val 50000" name="adj1"/>
            </a:avLst>
          </a:prstGeom>
          <a:noFill/>
          <a:ln cap="flat" cmpd="sng" w="28575">
            <a:solidFill>
              <a:schemeClr val="accent2"/>
            </a:solidFill>
            <a:prstDash val="solid"/>
            <a:round/>
            <a:headEnd len="sm" w="sm" type="none"/>
            <a:tailEnd len="sm" w="sm" type="none"/>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15">
    <p:spTree>
      <p:nvGrpSpPr>
        <p:cNvPr id="108" name="Shape 108"/>
        <p:cNvGrpSpPr/>
        <p:nvPr/>
      </p:nvGrpSpPr>
      <p:grpSpPr>
        <a:xfrm>
          <a:off x="0" y="0"/>
          <a:ext cx="0" cy="0"/>
          <a:chOff x="0" y="0"/>
          <a:chExt cx="0" cy="0"/>
        </a:xfrm>
      </p:grpSpPr>
      <p:sp>
        <p:nvSpPr>
          <p:cNvPr id="109" name="Google Shape;109;p13"/>
          <p:cNvSpPr txBox="1"/>
          <p:nvPr>
            <p:ph type="title"/>
          </p:nvPr>
        </p:nvSpPr>
        <p:spPr>
          <a:xfrm>
            <a:off x="1677925" y="2511803"/>
            <a:ext cx="3714900" cy="8058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accent4"/>
              </a:buClr>
              <a:buSzPts val="3600"/>
              <a:buNone/>
              <a:defRPr sz="50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10" name="Google Shape;110;p13"/>
          <p:cNvSpPr txBox="1"/>
          <p:nvPr>
            <p:ph idx="2" type="title"/>
          </p:nvPr>
        </p:nvSpPr>
        <p:spPr>
          <a:xfrm>
            <a:off x="3741925" y="1484693"/>
            <a:ext cx="1650900" cy="9783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6000"/>
              <a:buNone/>
              <a:defRPr sz="7000">
                <a:solidFill>
                  <a:schemeClr val="accent1"/>
                </a:solidFill>
              </a:defRPr>
            </a:lvl1pPr>
            <a:lvl2pPr lvl="1" algn="ctr">
              <a:lnSpc>
                <a:spcPct val="100000"/>
              </a:lnSpc>
              <a:spcBef>
                <a:spcPts val="0"/>
              </a:spcBef>
              <a:spcAft>
                <a:spcPts val="0"/>
              </a:spcAft>
              <a:buSzPts val="6000"/>
              <a:buNone/>
              <a:defRPr b="1" sz="6000"/>
            </a:lvl2pPr>
            <a:lvl3pPr lvl="2" algn="ctr">
              <a:lnSpc>
                <a:spcPct val="100000"/>
              </a:lnSpc>
              <a:spcBef>
                <a:spcPts val="0"/>
              </a:spcBef>
              <a:spcAft>
                <a:spcPts val="0"/>
              </a:spcAft>
              <a:buSzPts val="6000"/>
              <a:buNone/>
              <a:defRPr b="1" sz="6000"/>
            </a:lvl3pPr>
            <a:lvl4pPr lvl="3" algn="ctr">
              <a:lnSpc>
                <a:spcPct val="100000"/>
              </a:lnSpc>
              <a:spcBef>
                <a:spcPts val="0"/>
              </a:spcBef>
              <a:spcAft>
                <a:spcPts val="0"/>
              </a:spcAft>
              <a:buSzPts val="6000"/>
              <a:buNone/>
              <a:defRPr b="1" sz="6000"/>
            </a:lvl4pPr>
            <a:lvl5pPr lvl="4" algn="ctr">
              <a:lnSpc>
                <a:spcPct val="100000"/>
              </a:lnSpc>
              <a:spcBef>
                <a:spcPts val="0"/>
              </a:spcBef>
              <a:spcAft>
                <a:spcPts val="0"/>
              </a:spcAft>
              <a:buSzPts val="6000"/>
              <a:buNone/>
              <a:defRPr b="1" sz="6000"/>
            </a:lvl5pPr>
            <a:lvl6pPr lvl="5" algn="ctr">
              <a:lnSpc>
                <a:spcPct val="100000"/>
              </a:lnSpc>
              <a:spcBef>
                <a:spcPts val="0"/>
              </a:spcBef>
              <a:spcAft>
                <a:spcPts val="0"/>
              </a:spcAft>
              <a:buSzPts val="6000"/>
              <a:buNone/>
              <a:defRPr b="1" sz="6000"/>
            </a:lvl6pPr>
            <a:lvl7pPr lvl="6" algn="ctr">
              <a:lnSpc>
                <a:spcPct val="100000"/>
              </a:lnSpc>
              <a:spcBef>
                <a:spcPts val="0"/>
              </a:spcBef>
              <a:spcAft>
                <a:spcPts val="0"/>
              </a:spcAft>
              <a:buSzPts val="6000"/>
              <a:buNone/>
              <a:defRPr b="1" sz="6000"/>
            </a:lvl7pPr>
            <a:lvl8pPr lvl="7" algn="ctr">
              <a:lnSpc>
                <a:spcPct val="100000"/>
              </a:lnSpc>
              <a:spcBef>
                <a:spcPts val="0"/>
              </a:spcBef>
              <a:spcAft>
                <a:spcPts val="0"/>
              </a:spcAft>
              <a:buSzPts val="6000"/>
              <a:buNone/>
              <a:defRPr b="1" sz="6000"/>
            </a:lvl8pPr>
            <a:lvl9pPr lvl="8" algn="ctr">
              <a:lnSpc>
                <a:spcPct val="100000"/>
              </a:lnSpc>
              <a:spcBef>
                <a:spcPts val="0"/>
              </a:spcBef>
              <a:spcAft>
                <a:spcPts val="0"/>
              </a:spcAft>
              <a:buSzPts val="6000"/>
              <a:buNone/>
              <a:defRPr b="1" sz="6000"/>
            </a:lvl9pPr>
          </a:lstStyle>
          <a:p/>
        </p:txBody>
      </p:sp>
      <p:sp>
        <p:nvSpPr>
          <p:cNvPr id="111" name="Google Shape;111;p13"/>
          <p:cNvSpPr txBox="1"/>
          <p:nvPr>
            <p:ph idx="1" type="subTitle"/>
          </p:nvPr>
        </p:nvSpPr>
        <p:spPr>
          <a:xfrm>
            <a:off x="831625" y="3244000"/>
            <a:ext cx="4561200" cy="3930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800"/>
              <a:buNone/>
              <a:defRPr sz="1400">
                <a:solidFill>
                  <a:schemeClr val="dk1"/>
                </a:solidFill>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cxnSp>
        <p:nvCxnSpPr>
          <p:cNvPr id="112" name="Google Shape;112;p13"/>
          <p:cNvCxnSpPr/>
          <p:nvPr/>
        </p:nvCxnSpPr>
        <p:spPr>
          <a:xfrm rot="10800000">
            <a:off x="-30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113" name="Google Shape;113;p13"/>
          <p:cNvCxnSpPr/>
          <p:nvPr/>
        </p:nvCxnSpPr>
        <p:spPr>
          <a:xfrm rot="10800000">
            <a:off x="-30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114" name="Google Shape;114;p13"/>
          <p:cNvCxnSpPr/>
          <p:nvPr/>
        </p:nvCxnSpPr>
        <p:spPr>
          <a:xfrm>
            <a:off x="-112875" y="3979775"/>
            <a:ext cx="1378500" cy="12363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115" name="Google Shape;115;p13"/>
          <p:cNvCxnSpPr/>
          <p:nvPr/>
        </p:nvCxnSpPr>
        <p:spPr>
          <a:xfrm>
            <a:off x="7908725" y="-88700"/>
            <a:ext cx="1418700" cy="1064400"/>
          </a:xfrm>
          <a:prstGeom prst="curvedConnector3">
            <a:avLst>
              <a:gd fmla="val 50000" name="adj1"/>
            </a:avLst>
          </a:prstGeom>
          <a:noFill/>
          <a:ln cap="flat" cmpd="sng" w="28575">
            <a:solidFill>
              <a:schemeClr val="accent2"/>
            </a:solidFill>
            <a:prstDash val="solid"/>
            <a:round/>
            <a:headEnd len="sm" w="sm" type="none"/>
            <a:tailEnd len="sm" w="sm"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6" name="Shape 116"/>
        <p:cNvGrpSpPr/>
        <p:nvPr/>
      </p:nvGrpSpPr>
      <p:grpSpPr>
        <a:xfrm>
          <a:off x="0" y="0"/>
          <a:ext cx="0" cy="0"/>
          <a:chOff x="0" y="0"/>
          <a:chExt cx="0" cy="0"/>
        </a:xfrm>
      </p:grpSpPr>
      <p:sp>
        <p:nvSpPr>
          <p:cNvPr id="117" name="Google Shape;117;p14"/>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cxnSp>
        <p:nvCxnSpPr>
          <p:cNvPr id="118" name="Google Shape;118;p14"/>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119" name="Google Shape;119;p14"/>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6">
    <p:spTree>
      <p:nvGrpSpPr>
        <p:cNvPr id="120" name="Shape 120"/>
        <p:cNvGrpSpPr/>
        <p:nvPr/>
      </p:nvGrpSpPr>
      <p:grpSpPr>
        <a:xfrm>
          <a:off x="0" y="0"/>
          <a:ext cx="0" cy="0"/>
          <a:chOff x="0" y="0"/>
          <a:chExt cx="0" cy="0"/>
        </a:xfrm>
      </p:grpSpPr>
      <p:cxnSp>
        <p:nvCxnSpPr>
          <p:cNvPr id="121" name="Google Shape;121;p15"/>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122" name="Google Shape;122;p15"/>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123" name="Google Shape;123;p15"/>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124" name="Google Shape;124;p15"/>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125" name="Google Shape;125;p15"/>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126" name="Google Shape;126;p15"/>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sp>
        <p:nvSpPr>
          <p:cNvPr id="127" name="Google Shape;127;p15"/>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28" name="Shape 128"/>
        <p:cNvGrpSpPr/>
        <p:nvPr/>
      </p:nvGrpSpPr>
      <p:grpSpPr>
        <a:xfrm>
          <a:off x="0" y="0"/>
          <a:ext cx="0" cy="0"/>
          <a:chOff x="0" y="0"/>
          <a:chExt cx="0" cy="0"/>
        </a:xfrm>
      </p:grpSpPr>
      <p:sp>
        <p:nvSpPr>
          <p:cNvPr id="129" name="Google Shape;129;p16"/>
          <p:cNvSpPr txBox="1"/>
          <p:nvPr>
            <p:ph type="title"/>
          </p:nvPr>
        </p:nvSpPr>
        <p:spPr>
          <a:xfrm>
            <a:off x="713225" y="445025"/>
            <a:ext cx="56811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30" name="Google Shape;130;p16"/>
          <p:cNvSpPr txBox="1"/>
          <p:nvPr>
            <p:ph idx="1" type="subTitle"/>
          </p:nvPr>
        </p:nvSpPr>
        <p:spPr>
          <a:xfrm>
            <a:off x="5038975" y="2551449"/>
            <a:ext cx="2486100" cy="501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Font typeface="Vidaloka"/>
              <a:buNone/>
              <a:defRPr sz="2400">
                <a:solidFill>
                  <a:schemeClr val="accent1"/>
                </a:solidFill>
                <a:latin typeface="Vidaloka"/>
                <a:ea typeface="Vidaloka"/>
                <a:cs typeface="Vidaloka"/>
                <a:sym typeface="Vidaloka"/>
              </a:defRPr>
            </a:lvl1pPr>
            <a:lvl2pPr lvl="1" algn="ctr">
              <a:lnSpc>
                <a:spcPct val="115000"/>
              </a:lnSpc>
              <a:spcBef>
                <a:spcPts val="0"/>
              </a:spcBef>
              <a:spcAft>
                <a:spcPts val="0"/>
              </a:spcAft>
              <a:buSzPts val="2400"/>
              <a:buFont typeface="Vidaloka"/>
              <a:buNone/>
              <a:defRPr b="1" sz="2400">
                <a:latin typeface="Vidaloka"/>
                <a:ea typeface="Vidaloka"/>
                <a:cs typeface="Vidaloka"/>
                <a:sym typeface="Vidaloka"/>
              </a:defRPr>
            </a:lvl2pPr>
            <a:lvl3pPr lvl="2" algn="ctr">
              <a:lnSpc>
                <a:spcPct val="115000"/>
              </a:lnSpc>
              <a:spcBef>
                <a:spcPts val="0"/>
              </a:spcBef>
              <a:spcAft>
                <a:spcPts val="0"/>
              </a:spcAft>
              <a:buSzPts val="2400"/>
              <a:buFont typeface="Vidaloka"/>
              <a:buNone/>
              <a:defRPr b="1" sz="2400">
                <a:latin typeface="Vidaloka"/>
                <a:ea typeface="Vidaloka"/>
                <a:cs typeface="Vidaloka"/>
                <a:sym typeface="Vidaloka"/>
              </a:defRPr>
            </a:lvl3pPr>
            <a:lvl4pPr lvl="3" algn="ctr">
              <a:lnSpc>
                <a:spcPct val="115000"/>
              </a:lnSpc>
              <a:spcBef>
                <a:spcPts val="0"/>
              </a:spcBef>
              <a:spcAft>
                <a:spcPts val="0"/>
              </a:spcAft>
              <a:buSzPts val="2400"/>
              <a:buFont typeface="Vidaloka"/>
              <a:buNone/>
              <a:defRPr b="1" sz="2400">
                <a:latin typeface="Vidaloka"/>
                <a:ea typeface="Vidaloka"/>
                <a:cs typeface="Vidaloka"/>
                <a:sym typeface="Vidaloka"/>
              </a:defRPr>
            </a:lvl4pPr>
            <a:lvl5pPr lvl="4" algn="ctr">
              <a:lnSpc>
                <a:spcPct val="115000"/>
              </a:lnSpc>
              <a:spcBef>
                <a:spcPts val="0"/>
              </a:spcBef>
              <a:spcAft>
                <a:spcPts val="0"/>
              </a:spcAft>
              <a:buSzPts val="2400"/>
              <a:buFont typeface="Vidaloka"/>
              <a:buNone/>
              <a:defRPr b="1" sz="2400">
                <a:latin typeface="Vidaloka"/>
                <a:ea typeface="Vidaloka"/>
                <a:cs typeface="Vidaloka"/>
                <a:sym typeface="Vidaloka"/>
              </a:defRPr>
            </a:lvl5pPr>
            <a:lvl6pPr lvl="5" algn="ctr">
              <a:lnSpc>
                <a:spcPct val="115000"/>
              </a:lnSpc>
              <a:spcBef>
                <a:spcPts val="0"/>
              </a:spcBef>
              <a:spcAft>
                <a:spcPts val="0"/>
              </a:spcAft>
              <a:buSzPts val="2400"/>
              <a:buFont typeface="Vidaloka"/>
              <a:buNone/>
              <a:defRPr b="1" sz="2400">
                <a:latin typeface="Vidaloka"/>
                <a:ea typeface="Vidaloka"/>
                <a:cs typeface="Vidaloka"/>
                <a:sym typeface="Vidaloka"/>
              </a:defRPr>
            </a:lvl6pPr>
            <a:lvl7pPr lvl="6" algn="ctr">
              <a:lnSpc>
                <a:spcPct val="115000"/>
              </a:lnSpc>
              <a:spcBef>
                <a:spcPts val="0"/>
              </a:spcBef>
              <a:spcAft>
                <a:spcPts val="0"/>
              </a:spcAft>
              <a:buSzPts val="2400"/>
              <a:buFont typeface="Vidaloka"/>
              <a:buNone/>
              <a:defRPr b="1" sz="2400">
                <a:latin typeface="Vidaloka"/>
                <a:ea typeface="Vidaloka"/>
                <a:cs typeface="Vidaloka"/>
                <a:sym typeface="Vidaloka"/>
              </a:defRPr>
            </a:lvl7pPr>
            <a:lvl8pPr lvl="7" algn="ctr">
              <a:lnSpc>
                <a:spcPct val="115000"/>
              </a:lnSpc>
              <a:spcBef>
                <a:spcPts val="0"/>
              </a:spcBef>
              <a:spcAft>
                <a:spcPts val="0"/>
              </a:spcAft>
              <a:buSzPts val="2400"/>
              <a:buFont typeface="Vidaloka"/>
              <a:buNone/>
              <a:defRPr b="1" sz="2400">
                <a:latin typeface="Vidaloka"/>
                <a:ea typeface="Vidaloka"/>
                <a:cs typeface="Vidaloka"/>
                <a:sym typeface="Vidaloka"/>
              </a:defRPr>
            </a:lvl8pPr>
            <a:lvl9pPr lvl="8" algn="ctr">
              <a:lnSpc>
                <a:spcPct val="115000"/>
              </a:lnSpc>
              <a:spcBef>
                <a:spcPts val="0"/>
              </a:spcBef>
              <a:spcAft>
                <a:spcPts val="0"/>
              </a:spcAft>
              <a:buSzPts val="2400"/>
              <a:buFont typeface="Vidaloka"/>
              <a:buNone/>
              <a:defRPr b="1" sz="2400">
                <a:latin typeface="Vidaloka"/>
                <a:ea typeface="Vidaloka"/>
                <a:cs typeface="Vidaloka"/>
                <a:sym typeface="Vidaloka"/>
              </a:defRPr>
            </a:lvl9pPr>
          </a:lstStyle>
          <a:p/>
        </p:txBody>
      </p:sp>
      <p:sp>
        <p:nvSpPr>
          <p:cNvPr id="131" name="Google Shape;131;p16"/>
          <p:cNvSpPr txBox="1"/>
          <p:nvPr>
            <p:ph idx="2" type="subTitle"/>
          </p:nvPr>
        </p:nvSpPr>
        <p:spPr>
          <a:xfrm>
            <a:off x="5038975" y="2961200"/>
            <a:ext cx="2486100" cy="902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132" name="Google Shape;132;p16"/>
          <p:cNvSpPr txBox="1"/>
          <p:nvPr>
            <p:ph idx="3" type="subTitle"/>
          </p:nvPr>
        </p:nvSpPr>
        <p:spPr>
          <a:xfrm>
            <a:off x="1693175" y="2551449"/>
            <a:ext cx="2486100" cy="501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Font typeface="Vidaloka"/>
              <a:buNone/>
              <a:defRPr sz="2400">
                <a:solidFill>
                  <a:schemeClr val="accent1"/>
                </a:solidFill>
                <a:latin typeface="Vidaloka"/>
                <a:ea typeface="Vidaloka"/>
                <a:cs typeface="Vidaloka"/>
                <a:sym typeface="Vidaloka"/>
              </a:defRPr>
            </a:lvl1pPr>
            <a:lvl2pPr lvl="1" algn="ctr">
              <a:lnSpc>
                <a:spcPct val="115000"/>
              </a:lnSpc>
              <a:spcBef>
                <a:spcPts val="0"/>
              </a:spcBef>
              <a:spcAft>
                <a:spcPts val="0"/>
              </a:spcAft>
              <a:buSzPts val="2400"/>
              <a:buFont typeface="Vidaloka"/>
              <a:buNone/>
              <a:defRPr b="1" sz="2400">
                <a:latin typeface="Vidaloka"/>
                <a:ea typeface="Vidaloka"/>
                <a:cs typeface="Vidaloka"/>
                <a:sym typeface="Vidaloka"/>
              </a:defRPr>
            </a:lvl2pPr>
            <a:lvl3pPr lvl="2" algn="ctr">
              <a:lnSpc>
                <a:spcPct val="115000"/>
              </a:lnSpc>
              <a:spcBef>
                <a:spcPts val="0"/>
              </a:spcBef>
              <a:spcAft>
                <a:spcPts val="0"/>
              </a:spcAft>
              <a:buSzPts val="2400"/>
              <a:buFont typeface="Vidaloka"/>
              <a:buNone/>
              <a:defRPr b="1" sz="2400">
                <a:latin typeface="Vidaloka"/>
                <a:ea typeface="Vidaloka"/>
                <a:cs typeface="Vidaloka"/>
                <a:sym typeface="Vidaloka"/>
              </a:defRPr>
            </a:lvl3pPr>
            <a:lvl4pPr lvl="3" algn="ctr">
              <a:lnSpc>
                <a:spcPct val="115000"/>
              </a:lnSpc>
              <a:spcBef>
                <a:spcPts val="0"/>
              </a:spcBef>
              <a:spcAft>
                <a:spcPts val="0"/>
              </a:spcAft>
              <a:buSzPts val="2400"/>
              <a:buFont typeface="Vidaloka"/>
              <a:buNone/>
              <a:defRPr b="1" sz="2400">
                <a:latin typeface="Vidaloka"/>
                <a:ea typeface="Vidaloka"/>
                <a:cs typeface="Vidaloka"/>
                <a:sym typeface="Vidaloka"/>
              </a:defRPr>
            </a:lvl4pPr>
            <a:lvl5pPr lvl="4" algn="ctr">
              <a:lnSpc>
                <a:spcPct val="115000"/>
              </a:lnSpc>
              <a:spcBef>
                <a:spcPts val="0"/>
              </a:spcBef>
              <a:spcAft>
                <a:spcPts val="0"/>
              </a:spcAft>
              <a:buSzPts val="2400"/>
              <a:buFont typeface="Vidaloka"/>
              <a:buNone/>
              <a:defRPr b="1" sz="2400">
                <a:latin typeface="Vidaloka"/>
                <a:ea typeface="Vidaloka"/>
                <a:cs typeface="Vidaloka"/>
                <a:sym typeface="Vidaloka"/>
              </a:defRPr>
            </a:lvl5pPr>
            <a:lvl6pPr lvl="5" algn="ctr">
              <a:lnSpc>
                <a:spcPct val="115000"/>
              </a:lnSpc>
              <a:spcBef>
                <a:spcPts val="0"/>
              </a:spcBef>
              <a:spcAft>
                <a:spcPts val="0"/>
              </a:spcAft>
              <a:buSzPts val="2400"/>
              <a:buFont typeface="Vidaloka"/>
              <a:buNone/>
              <a:defRPr b="1" sz="2400">
                <a:latin typeface="Vidaloka"/>
                <a:ea typeface="Vidaloka"/>
                <a:cs typeface="Vidaloka"/>
                <a:sym typeface="Vidaloka"/>
              </a:defRPr>
            </a:lvl6pPr>
            <a:lvl7pPr lvl="6" algn="ctr">
              <a:lnSpc>
                <a:spcPct val="115000"/>
              </a:lnSpc>
              <a:spcBef>
                <a:spcPts val="0"/>
              </a:spcBef>
              <a:spcAft>
                <a:spcPts val="0"/>
              </a:spcAft>
              <a:buSzPts val="2400"/>
              <a:buFont typeface="Vidaloka"/>
              <a:buNone/>
              <a:defRPr b="1" sz="2400">
                <a:latin typeface="Vidaloka"/>
                <a:ea typeface="Vidaloka"/>
                <a:cs typeface="Vidaloka"/>
                <a:sym typeface="Vidaloka"/>
              </a:defRPr>
            </a:lvl7pPr>
            <a:lvl8pPr lvl="7" algn="ctr">
              <a:lnSpc>
                <a:spcPct val="115000"/>
              </a:lnSpc>
              <a:spcBef>
                <a:spcPts val="0"/>
              </a:spcBef>
              <a:spcAft>
                <a:spcPts val="0"/>
              </a:spcAft>
              <a:buSzPts val="2400"/>
              <a:buFont typeface="Vidaloka"/>
              <a:buNone/>
              <a:defRPr b="1" sz="2400">
                <a:latin typeface="Vidaloka"/>
                <a:ea typeface="Vidaloka"/>
                <a:cs typeface="Vidaloka"/>
                <a:sym typeface="Vidaloka"/>
              </a:defRPr>
            </a:lvl8pPr>
            <a:lvl9pPr lvl="8" algn="ctr">
              <a:lnSpc>
                <a:spcPct val="115000"/>
              </a:lnSpc>
              <a:spcBef>
                <a:spcPts val="0"/>
              </a:spcBef>
              <a:spcAft>
                <a:spcPts val="0"/>
              </a:spcAft>
              <a:buSzPts val="2400"/>
              <a:buFont typeface="Vidaloka"/>
              <a:buNone/>
              <a:defRPr b="1" sz="2400">
                <a:latin typeface="Vidaloka"/>
                <a:ea typeface="Vidaloka"/>
                <a:cs typeface="Vidaloka"/>
                <a:sym typeface="Vidaloka"/>
              </a:defRPr>
            </a:lvl9pPr>
          </a:lstStyle>
          <a:p/>
        </p:txBody>
      </p:sp>
      <p:sp>
        <p:nvSpPr>
          <p:cNvPr id="133" name="Google Shape;133;p16"/>
          <p:cNvSpPr txBox="1"/>
          <p:nvPr>
            <p:ph idx="4" type="subTitle"/>
          </p:nvPr>
        </p:nvSpPr>
        <p:spPr>
          <a:xfrm>
            <a:off x="1693175" y="2961200"/>
            <a:ext cx="2486100" cy="902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cxnSp>
        <p:nvCxnSpPr>
          <p:cNvPr id="134" name="Google Shape;134;p16"/>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135" name="Google Shape;135;p16"/>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136" name="Google Shape;136;p16"/>
          <p:cNvCxnSpPr/>
          <p:nvPr/>
        </p:nvCxnSpPr>
        <p:spPr>
          <a:xfrm flipH="1">
            <a:off x="6935750" y="3931325"/>
            <a:ext cx="2549400" cy="1354500"/>
          </a:xfrm>
          <a:prstGeom prst="curvedConnector3">
            <a:avLst>
              <a:gd fmla="val 50000" name="adj1"/>
            </a:avLst>
          </a:prstGeom>
          <a:noFill/>
          <a:ln cap="flat" cmpd="sng" w="28575">
            <a:solidFill>
              <a:schemeClr val="accent2"/>
            </a:solidFill>
            <a:prstDash val="solid"/>
            <a:round/>
            <a:headEnd len="sm" w="sm" type="none"/>
            <a:tailEnd len="sm" w="sm" type="none"/>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17">
    <p:spTree>
      <p:nvGrpSpPr>
        <p:cNvPr id="137" name="Shape 137"/>
        <p:cNvGrpSpPr/>
        <p:nvPr/>
      </p:nvGrpSpPr>
      <p:grpSpPr>
        <a:xfrm>
          <a:off x="0" y="0"/>
          <a:ext cx="0" cy="0"/>
          <a:chOff x="0" y="0"/>
          <a:chExt cx="0" cy="0"/>
        </a:xfrm>
      </p:grpSpPr>
      <p:sp>
        <p:nvSpPr>
          <p:cNvPr id="138" name="Google Shape;138;p17"/>
          <p:cNvSpPr txBox="1"/>
          <p:nvPr>
            <p:ph type="title"/>
          </p:nvPr>
        </p:nvSpPr>
        <p:spPr>
          <a:xfrm>
            <a:off x="1877475" y="445025"/>
            <a:ext cx="53892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39" name="Google Shape;139;p17"/>
          <p:cNvSpPr txBox="1"/>
          <p:nvPr>
            <p:ph idx="1" type="subTitle"/>
          </p:nvPr>
        </p:nvSpPr>
        <p:spPr>
          <a:xfrm>
            <a:off x="3226708" y="1405390"/>
            <a:ext cx="2486100" cy="4011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2100"/>
              <a:buNone/>
              <a:defRPr sz="2400">
                <a:latin typeface="Vidaloka"/>
                <a:ea typeface="Vidaloka"/>
                <a:cs typeface="Vidaloka"/>
                <a:sym typeface="Vidaloka"/>
              </a:defRPr>
            </a:lvl1pPr>
            <a:lvl2pPr lvl="1" algn="ctr">
              <a:lnSpc>
                <a:spcPct val="115000"/>
              </a:lnSpc>
              <a:spcBef>
                <a:spcPts val="0"/>
              </a:spcBef>
              <a:spcAft>
                <a:spcPts val="0"/>
              </a:spcAft>
              <a:buSzPts val="2100"/>
              <a:buNone/>
              <a:defRPr b="1" sz="2100"/>
            </a:lvl2pPr>
            <a:lvl3pPr lvl="2" algn="ctr">
              <a:lnSpc>
                <a:spcPct val="115000"/>
              </a:lnSpc>
              <a:spcBef>
                <a:spcPts val="0"/>
              </a:spcBef>
              <a:spcAft>
                <a:spcPts val="0"/>
              </a:spcAft>
              <a:buSzPts val="2100"/>
              <a:buNone/>
              <a:defRPr b="1" sz="2100"/>
            </a:lvl3pPr>
            <a:lvl4pPr lvl="3" algn="ctr">
              <a:lnSpc>
                <a:spcPct val="115000"/>
              </a:lnSpc>
              <a:spcBef>
                <a:spcPts val="0"/>
              </a:spcBef>
              <a:spcAft>
                <a:spcPts val="0"/>
              </a:spcAft>
              <a:buSzPts val="2100"/>
              <a:buNone/>
              <a:defRPr b="1" sz="2100"/>
            </a:lvl4pPr>
            <a:lvl5pPr lvl="4" algn="ctr">
              <a:lnSpc>
                <a:spcPct val="115000"/>
              </a:lnSpc>
              <a:spcBef>
                <a:spcPts val="0"/>
              </a:spcBef>
              <a:spcAft>
                <a:spcPts val="0"/>
              </a:spcAft>
              <a:buSzPts val="2100"/>
              <a:buNone/>
              <a:defRPr b="1" sz="2100"/>
            </a:lvl5pPr>
            <a:lvl6pPr lvl="5" algn="ctr">
              <a:lnSpc>
                <a:spcPct val="115000"/>
              </a:lnSpc>
              <a:spcBef>
                <a:spcPts val="0"/>
              </a:spcBef>
              <a:spcAft>
                <a:spcPts val="0"/>
              </a:spcAft>
              <a:buSzPts val="2100"/>
              <a:buNone/>
              <a:defRPr b="1" sz="2100"/>
            </a:lvl6pPr>
            <a:lvl7pPr lvl="6" algn="ctr">
              <a:lnSpc>
                <a:spcPct val="115000"/>
              </a:lnSpc>
              <a:spcBef>
                <a:spcPts val="0"/>
              </a:spcBef>
              <a:spcAft>
                <a:spcPts val="0"/>
              </a:spcAft>
              <a:buSzPts val="2100"/>
              <a:buNone/>
              <a:defRPr b="1" sz="2100"/>
            </a:lvl7pPr>
            <a:lvl8pPr lvl="7" algn="ctr">
              <a:lnSpc>
                <a:spcPct val="115000"/>
              </a:lnSpc>
              <a:spcBef>
                <a:spcPts val="0"/>
              </a:spcBef>
              <a:spcAft>
                <a:spcPts val="0"/>
              </a:spcAft>
              <a:buSzPts val="2100"/>
              <a:buNone/>
              <a:defRPr b="1" sz="2100"/>
            </a:lvl8pPr>
            <a:lvl9pPr lvl="8" algn="ctr">
              <a:lnSpc>
                <a:spcPct val="115000"/>
              </a:lnSpc>
              <a:spcBef>
                <a:spcPts val="0"/>
              </a:spcBef>
              <a:spcAft>
                <a:spcPts val="0"/>
              </a:spcAft>
              <a:buSzPts val="2100"/>
              <a:buNone/>
              <a:defRPr b="1" sz="2100"/>
            </a:lvl9pPr>
          </a:lstStyle>
          <a:p/>
        </p:txBody>
      </p:sp>
      <p:sp>
        <p:nvSpPr>
          <p:cNvPr id="140" name="Google Shape;140;p17"/>
          <p:cNvSpPr txBox="1"/>
          <p:nvPr>
            <p:ph idx="2" type="subTitle"/>
          </p:nvPr>
        </p:nvSpPr>
        <p:spPr>
          <a:xfrm>
            <a:off x="3226708" y="1806417"/>
            <a:ext cx="2486100" cy="6186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400">
                <a:solidFill>
                  <a:schemeClr val="dk1"/>
                </a:solidFill>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141" name="Google Shape;141;p17"/>
          <p:cNvSpPr txBox="1"/>
          <p:nvPr>
            <p:ph idx="3" type="subTitle"/>
          </p:nvPr>
        </p:nvSpPr>
        <p:spPr>
          <a:xfrm>
            <a:off x="719108" y="1405390"/>
            <a:ext cx="2486100" cy="4011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2100"/>
              <a:buNone/>
              <a:defRPr sz="2400">
                <a:latin typeface="Vidaloka"/>
                <a:ea typeface="Vidaloka"/>
                <a:cs typeface="Vidaloka"/>
                <a:sym typeface="Vidaloka"/>
              </a:defRPr>
            </a:lvl1pPr>
            <a:lvl2pPr lvl="1" algn="ctr">
              <a:lnSpc>
                <a:spcPct val="115000"/>
              </a:lnSpc>
              <a:spcBef>
                <a:spcPts val="0"/>
              </a:spcBef>
              <a:spcAft>
                <a:spcPts val="0"/>
              </a:spcAft>
              <a:buSzPts val="2100"/>
              <a:buNone/>
              <a:defRPr b="1" sz="2100"/>
            </a:lvl2pPr>
            <a:lvl3pPr lvl="2" algn="ctr">
              <a:lnSpc>
                <a:spcPct val="115000"/>
              </a:lnSpc>
              <a:spcBef>
                <a:spcPts val="0"/>
              </a:spcBef>
              <a:spcAft>
                <a:spcPts val="0"/>
              </a:spcAft>
              <a:buSzPts val="2100"/>
              <a:buNone/>
              <a:defRPr b="1" sz="2100"/>
            </a:lvl3pPr>
            <a:lvl4pPr lvl="3" algn="ctr">
              <a:lnSpc>
                <a:spcPct val="115000"/>
              </a:lnSpc>
              <a:spcBef>
                <a:spcPts val="0"/>
              </a:spcBef>
              <a:spcAft>
                <a:spcPts val="0"/>
              </a:spcAft>
              <a:buSzPts val="2100"/>
              <a:buNone/>
              <a:defRPr b="1" sz="2100"/>
            </a:lvl4pPr>
            <a:lvl5pPr lvl="4" algn="ctr">
              <a:lnSpc>
                <a:spcPct val="115000"/>
              </a:lnSpc>
              <a:spcBef>
                <a:spcPts val="0"/>
              </a:spcBef>
              <a:spcAft>
                <a:spcPts val="0"/>
              </a:spcAft>
              <a:buSzPts val="2100"/>
              <a:buNone/>
              <a:defRPr b="1" sz="2100"/>
            </a:lvl5pPr>
            <a:lvl6pPr lvl="5" algn="ctr">
              <a:lnSpc>
                <a:spcPct val="115000"/>
              </a:lnSpc>
              <a:spcBef>
                <a:spcPts val="0"/>
              </a:spcBef>
              <a:spcAft>
                <a:spcPts val="0"/>
              </a:spcAft>
              <a:buSzPts val="2100"/>
              <a:buNone/>
              <a:defRPr b="1" sz="2100"/>
            </a:lvl6pPr>
            <a:lvl7pPr lvl="6" algn="ctr">
              <a:lnSpc>
                <a:spcPct val="115000"/>
              </a:lnSpc>
              <a:spcBef>
                <a:spcPts val="0"/>
              </a:spcBef>
              <a:spcAft>
                <a:spcPts val="0"/>
              </a:spcAft>
              <a:buSzPts val="2100"/>
              <a:buNone/>
              <a:defRPr b="1" sz="2100"/>
            </a:lvl7pPr>
            <a:lvl8pPr lvl="7" algn="ctr">
              <a:lnSpc>
                <a:spcPct val="115000"/>
              </a:lnSpc>
              <a:spcBef>
                <a:spcPts val="0"/>
              </a:spcBef>
              <a:spcAft>
                <a:spcPts val="0"/>
              </a:spcAft>
              <a:buSzPts val="2100"/>
              <a:buNone/>
              <a:defRPr b="1" sz="2100"/>
            </a:lvl8pPr>
            <a:lvl9pPr lvl="8" algn="ctr">
              <a:lnSpc>
                <a:spcPct val="115000"/>
              </a:lnSpc>
              <a:spcBef>
                <a:spcPts val="0"/>
              </a:spcBef>
              <a:spcAft>
                <a:spcPts val="0"/>
              </a:spcAft>
              <a:buSzPts val="2100"/>
              <a:buNone/>
              <a:defRPr b="1" sz="2100"/>
            </a:lvl9pPr>
          </a:lstStyle>
          <a:p/>
        </p:txBody>
      </p:sp>
      <p:sp>
        <p:nvSpPr>
          <p:cNvPr id="142" name="Google Shape;142;p17"/>
          <p:cNvSpPr txBox="1"/>
          <p:nvPr>
            <p:ph idx="4" type="subTitle"/>
          </p:nvPr>
        </p:nvSpPr>
        <p:spPr>
          <a:xfrm>
            <a:off x="719108" y="1806417"/>
            <a:ext cx="2486100" cy="6186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400">
                <a:solidFill>
                  <a:schemeClr val="dk1"/>
                </a:solidFill>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143" name="Google Shape;143;p17"/>
          <p:cNvSpPr txBox="1"/>
          <p:nvPr>
            <p:ph idx="5" type="subTitle"/>
          </p:nvPr>
        </p:nvSpPr>
        <p:spPr>
          <a:xfrm>
            <a:off x="3226708" y="3171118"/>
            <a:ext cx="2486100" cy="4614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2100"/>
              <a:buNone/>
              <a:defRPr sz="2400">
                <a:latin typeface="Vidaloka"/>
                <a:ea typeface="Vidaloka"/>
                <a:cs typeface="Vidaloka"/>
                <a:sym typeface="Vidaloka"/>
              </a:defRPr>
            </a:lvl1pPr>
            <a:lvl2pPr lvl="1" algn="ctr">
              <a:lnSpc>
                <a:spcPct val="115000"/>
              </a:lnSpc>
              <a:spcBef>
                <a:spcPts val="0"/>
              </a:spcBef>
              <a:spcAft>
                <a:spcPts val="0"/>
              </a:spcAft>
              <a:buSzPts val="2100"/>
              <a:buNone/>
              <a:defRPr b="1" sz="2100"/>
            </a:lvl2pPr>
            <a:lvl3pPr lvl="2" algn="ctr">
              <a:lnSpc>
                <a:spcPct val="115000"/>
              </a:lnSpc>
              <a:spcBef>
                <a:spcPts val="0"/>
              </a:spcBef>
              <a:spcAft>
                <a:spcPts val="0"/>
              </a:spcAft>
              <a:buSzPts val="2100"/>
              <a:buNone/>
              <a:defRPr b="1" sz="2100"/>
            </a:lvl3pPr>
            <a:lvl4pPr lvl="3" algn="ctr">
              <a:lnSpc>
                <a:spcPct val="115000"/>
              </a:lnSpc>
              <a:spcBef>
                <a:spcPts val="0"/>
              </a:spcBef>
              <a:spcAft>
                <a:spcPts val="0"/>
              </a:spcAft>
              <a:buSzPts val="2100"/>
              <a:buNone/>
              <a:defRPr b="1" sz="2100"/>
            </a:lvl4pPr>
            <a:lvl5pPr lvl="4" algn="ctr">
              <a:lnSpc>
                <a:spcPct val="115000"/>
              </a:lnSpc>
              <a:spcBef>
                <a:spcPts val="0"/>
              </a:spcBef>
              <a:spcAft>
                <a:spcPts val="0"/>
              </a:spcAft>
              <a:buSzPts val="2100"/>
              <a:buNone/>
              <a:defRPr b="1" sz="2100"/>
            </a:lvl5pPr>
            <a:lvl6pPr lvl="5" algn="ctr">
              <a:lnSpc>
                <a:spcPct val="115000"/>
              </a:lnSpc>
              <a:spcBef>
                <a:spcPts val="0"/>
              </a:spcBef>
              <a:spcAft>
                <a:spcPts val="0"/>
              </a:spcAft>
              <a:buSzPts val="2100"/>
              <a:buNone/>
              <a:defRPr b="1" sz="2100"/>
            </a:lvl6pPr>
            <a:lvl7pPr lvl="6" algn="ctr">
              <a:lnSpc>
                <a:spcPct val="115000"/>
              </a:lnSpc>
              <a:spcBef>
                <a:spcPts val="0"/>
              </a:spcBef>
              <a:spcAft>
                <a:spcPts val="0"/>
              </a:spcAft>
              <a:buSzPts val="2100"/>
              <a:buNone/>
              <a:defRPr b="1" sz="2100"/>
            </a:lvl7pPr>
            <a:lvl8pPr lvl="7" algn="ctr">
              <a:lnSpc>
                <a:spcPct val="115000"/>
              </a:lnSpc>
              <a:spcBef>
                <a:spcPts val="0"/>
              </a:spcBef>
              <a:spcAft>
                <a:spcPts val="0"/>
              </a:spcAft>
              <a:buSzPts val="2100"/>
              <a:buNone/>
              <a:defRPr b="1" sz="2100"/>
            </a:lvl8pPr>
            <a:lvl9pPr lvl="8" algn="ctr">
              <a:lnSpc>
                <a:spcPct val="115000"/>
              </a:lnSpc>
              <a:spcBef>
                <a:spcPts val="0"/>
              </a:spcBef>
              <a:spcAft>
                <a:spcPts val="0"/>
              </a:spcAft>
              <a:buSzPts val="2100"/>
              <a:buNone/>
              <a:defRPr b="1" sz="2100"/>
            </a:lvl9pPr>
          </a:lstStyle>
          <a:p/>
        </p:txBody>
      </p:sp>
      <p:sp>
        <p:nvSpPr>
          <p:cNvPr id="144" name="Google Shape;144;p17"/>
          <p:cNvSpPr txBox="1"/>
          <p:nvPr>
            <p:ph idx="6" type="subTitle"/>
          </p:nvPr>
        </p:nvSpPr>
        <p:spPr>
          <a:xfrm>
            <a:off x="3226708" y="3565487"/>
            <a:ext cx="2486100" cy="6186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400">
                <a:solidFill>
                  <a:schemeClr val="dk1"/>
                </a:solidFill>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145" name="Google Shape;145;p17"/>
          <p:cNvSpPr txBox="1"/>
          <p:nvPr>
            <p:ph idx="7" type="subTitle"/>
          </p:nvPr>
        </p:nvSpPr>
        <p:spPr>
          <a:xfrm>
            <a:off x="719108" y="3171118"/>
            <a:ext cx="2486100" cy="4614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2100"/>
              <a:buNone/>
              <a:defRPr sz="2400">
                <a:latin typeface="Vidaloka"/>
                <a:ea typeface="Vidaloka"/>
                <a:cs typeface="Vidaloka"/>
                <a:sym typeface="Vidaloka"/>
              </a:defRPr>
            </a:lvl1pPr>
            <a:lvl2pPr lvl="1" algn="ctr">
              <a:lnSpc>
                <a:spcPct val="115000"/>
              </a:lnSpc>
              <a:spcBef>
                <a:spcPts val="0"/>
              </a:spcBef>
              <a:spcAft>
                <a:spcPts val="0"/>
              </a:spcAft>
              <a:buSzPts val="2100"/>
              <a:buNone/>
              <a:defRPr b="1" sz="2100"/>
            </a:lvl2pPr>
            <a:lvl3pPr lvl="2" algn="ctr">
              <a:lnSpc>
                <a:spcPct val="115000"/>
              </a:lnSpc>
              <a:spcBef>
                <a:spcPts val="0"/>
              </a:spcBef>
              <a:spcAft>
                <a:spcPts val="0"/>
              </a:spcAft>
              <a:buSzPts val="2100"/>
              <a:buNone/>
              <a:defRPr b="1" sz="2100"/>
            </a:lvl3pPr>
            <a:lvl4pPr lvl="3" algn="ctr">
              <a:lnSpc>
                <a:spcPct val="115000"/>
              </a:lnSpc>
              <a:spcBef>
                <a:spcPts val="0"/>
              </a:spcBef>
              <a:spcAft>
                <a:spcPts val="0"/>
              </a:spcAft>
              <a:buSzPts val="2100"/>
              <a:buNone/>
              <a:defRPr b="1" sz="2100"/>
            </a:lvl4pPr>
            <a:lvl5pPr lvl="4" algn="ctr">
              <a:lnSpc>
                <a:spcPct val="115000"/>
              </a:lnSpc>
              <a:spcBef>
                <a:spcPts val="0"/>
              </a:spcBef>
              <a:spcAft>
                <a:spcPts val="0"/>
              </a:spcAft>
              <a:buSzPts val="2100"/>
              <a:buNone/>
              <a:defRPr b="1" sz="2100"/>
            </a:lvl5pPr>
            <a:lvl6pPr lvl="5" algn="ctr">
              <a:lnSpc>
                <a:spcPct val="115000"/>
              </a:lnSpc>
              <a:spcBef>
                <a:spcPts val="0"/>
              </a:spcBef>
              <a:spcAft>
                <a:spcPts val="0"/>
              </a:spcAft>
              <a:buSzPts val="2100"/>
              <a:buNone/>
              <a:defRPr b="1" sz="2100"/>
            </a:lvl6pPr>
            <a:lvl7pPr lvl="6" algn="ctr">
              <a:lnSpc>
                <a:spcPct val="115000"/>
              </a:lnSpc>
              <a:spcBef>
                <a:spcPts val="0"/>
              </a:spcBef>
              <a:spcAft>
                <a:spcPts val="0"/>
              </a:spcAft>
              <a:buSzPts val="2100"/>
              <a:buNone/>
              <a:defRPr b="1" sz="2100"/>
            </a:lvl7pPr>
            <a:lvl8pPr lvl="7" algn="ctr">
              <a:lnSpc>
                <a:spcPct val="115000"/>
              </a:lnSpc>
              <a:spcBef>
                <a:spcPts val="0"/>
              </a:spcBef>
              <a:spcAft>
                <a:spcPts val="0"/>
              </a:spcAft>
              <a:buSzPts val="2100"/>
              <a:buNone/>
              <a:defRPr b="1" sz="2100"/>
            </a:lvl8pPr>
            <a:lvl9pPr lvl="8" algn="ctr">
              <a:lnSpc>
                <a:spcPct val="115000"/>
              </a:lnSpc>
              <a:spcBef>
                <a:spcPts val="0"/>
              </a:spcBef>
              <a:spcAft>
                <a:spcPts val="0"/>
              </a:spcAft>
              <a:buSzPts val="2100"/>
              <a:buNone/>
              <a:defRPr b="1" sz="2100"/>
            </a:lvl9pPr>
          </a:lstStyle>
          <a:p/>
        </p:txBody>
      </p:sp>
      <p:sp>
        <p:nvSpPr>
          <p:cNvPr id="146" name="Google Shape;146;p17"/>
          <p:cNvSpPr txBox="1"/>
          <p:nvPr>
            <p:ph idx="8" type="subTitle"/>
          </p:nvPr>
        </p:nvSpPr>
        <p:spPr>
          <a:xfrm>
            <a:off x="719158" y="3565487"/>
            <a:ext cx="2486100" cy="6186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400">
                <a:solidFill>
                  <a:schemeClr val="dk1"/>
                </a:solidFill>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cxnSp>
        <p:nvCxnSpPr>
          <p:cNvPr id="147" name="Google Shape;147;p17"/>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148" name="Google Shape;148;p17"/>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49" name="Shape 149"/>
        <p:cNvGrpSpPr/>
        <p:nvPr/>
      </p:nvGrpSpPr>
      <p:grpSpPr>
        <a:xfrm>
          <a:off x="0" y="0"/>
          <a:ext cx="0" cy="0"/>
          <a:chOff x="0" y="0"/>
          <a:chExt cx="0" cy="0"/>
        </a:xfrm>
      </p:grpSpPr>
      <p:sp>
        <p:nvSpPr>
          <p:cNvPr id="150" name="Google Shape;150;p18"/>
          <p:cNvSpPr txBox="1"/>
          <p:nvPr>
            <p:ph idx="1" type="body"/>
          </p:nvPr>
        </p:nvSpPr>
        <p:spPr>
          <a:xfrm>
            <a:off x="713225" y="441927"/>
            <a:ext cx="3557100" cy="977700"/>
          </a:xfrm>
          <a:prstGeom prst="rect">
            <a:avLst/>
          </a:prstGeom>
          <a:noFill/>
          <a:ln>
            <a:noFill/>
          </a:ln>
        </p:spPr>
        <p:txBody>
          <a:bodyPr anchorCtr="0" anchor="t" bIns="91425" lIns="91425" spcFirstLastPara="1" rIns="91425" wrap="square" tIns="91425">
            <a:noAutofit/>
          </a:bodyPr>
          <a:lstStyle>
            <a:lvl1pPr indent="-228600" lvl="0" marL="457200" algn="l">
              <a:lnSpc>
                <a:spcPct val="100000"/>
              </a:lnSpc>
              <a:spcBef>
                <a:spcPts val="0"/>
              </a:spcBef>
              <a:spcAft>
                <a:spcPts val="0"/>
              </a:spcAft>
              <a:buSzPts val="1800"/>
              <a:buNone/>
              <a:defRPr sz="3000">
                <a:latin typeface="Vidaloka"/>
                <a:ea typeface="Vidaloka"/>
                <a:cs typeface="Vidaloka"/>
                <a:sym typeface="Vidaloka"/>
              </a:defRPr>
            </a:lvl1pPr>
          </a:lstStyle>
          <a:p/>
        </p:txBody>
      </p:sp>
      <p:cxnSp>
        <p:nvCxnSpPr>
          <p:cNvPr id="151" name="Google Shape;151;p18"/>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152" name="Google Shape;152;p18"/>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153" name="Google Shape;153;p18"/>
          <p:cNvCxnSpPr/>
          <p:nvPr/>
        </p:nvCxnSpPr>
        <p:spPr>
          <a:xfrm flipH="1" rot="10800000">
            <a:off x="6144975" y="3103725"/>
            <a:ext cx="3118200" cy="2201100"/>
          </a:xfrm>
          <a:prstGeom prst="curvedConnector3">
            <a:avLst>
              <a:gd fmla="val 50000" name="adj1"/>
            </a:avLst>
          </a:prstGeom>
          <a:noFill/>
          <a:ln cap="flat" cmpd="sng" w="28575">
            <a:solidFill>
              <a:schemeClr val="accent2"/>
            </a:solidFill>
            <a:prstDash val="solid"/>
            <a:round/>
            <a:headEnd len="sm" w="sm" type="none"/>
            <a:tailEnd len="sm" w="sm" type="none"/>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8">
    <p:spTree>
      <p:nvGrpSpPr>
        <p:cNvPr id="154" name="Shape 154"/>
        <p:cNvGrpSpPr/>
        <p:nvPr/>
      </p:nvGrpSpPr>
      <p:grpSpPr>
        <a:xfrm>
          <a:off x="0" y="0"/>
          <a:ext cx="0" cy="0"/>
          <a:chOff x="0" y="0"/>
          <a:chExt cx="0" cy="0"/>
        </a:xfrm>
      </p:grpSpPr>
      <p:cxnSp>
        <p:nvCxnSpPr>
          <p:cNvPr id="155" name="Google Shape;155;p19"/>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156" name="Google Shape;156;p19"/>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157" name="Google Shape;157;p19"/>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158" name="Google Shape;158;p19"/>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sp>
        <p:nvSpPr>
          <p:cNvPr id="159" name="Google Shape;159;p19"/>
          <p:cNvSpPr txBox="1"/>
          <p:nvPr>
            <p:ph idx="1" type="body"/>
          </p:nvPr>
        </p:nvSpPr>
        <p:spPr>
          <a:xfrm>
            <a:off x="5547900" y="3007750"/>
            <a:ext cx="2883000" cy="15954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0"/>
              </a:spcBef>
              <a:spcAft>
                <a:spcPts val="0"/>
              </a:spcAft>
              <a:buSzPts val="1800"/>
              <a:buChar char="●"/>
              <a:defRPr sz="3000">
                <a:solidFill>
                  <a:schemeClr val="dk1"/>
                </a:solidFill>
                <a:latin typeface="Vidaloka"/>
                <a:ea typeface="Vidaloka"/>
                <a:cs typeface="Vidaloka"/>
                <a:sym typeface="Vidaloka"/>
              </a:defRPr>
            </a:lvl1pPr>
            <a:lvl2pPr indent="-317500" lvl="1" marL="914400" algn="l">
              <a:lnSpc>
                <a:spcPct val="100000"/>
              </a:lnSpc>
              <a:spcBef>
                <a:spcPts val="0"/>
              </a:spcBef>
              <a:spcAft>
                <a:spcPts val="0"/>
              </a:spcAft>
              <a:buSzPts val="1400"/>
              <a:buChar char="○"/>
              <a:defRPr sz="3000">
                <a:latin typeface="Vidaloka"/>
                <a:ea typeface="Vidaloka"/>
                <a:cs typeface="Vidaloka"/>
                <a:sym typeface="Vidaloka"/>
              </a:defRPr>
            </a:lvl2pPr>
            <a:lvl3pPr indent="-317500" lvl="2" marL="1371600" algn="l">
              <a:lnSpc>
                <a:spcPct val="100000"/>
              </a:lnSpc>
              <a:spcBef>
                <a:spcPts val="0"/>
              </a:spcBef>
              <a:spcAft>
                <a:spcPts val="0"/>
              </a:spcAft>
              <a:buSzPts val="1400"/>
              <a:buChar char="■"/>
              <a:defRPr sz="3000">
                <a:latin typeface="Vidaloka"/>
                <a:ea typeface="Vidaloka"/>
                <a:cs typeface="Vidaloka"/>
                <a:sym typeface="Vidaloka"/>
              </a:defRPr>
            </a:lvl3pPr>
            <a:lvl4pPr indent="-317500" lvl="3" marL="1828800" algn="l">
              <a:lnSpc>
                <a:spcPct val="100000"/>
              </a:lnSpc>
              <a:spcBef>
                <a:spcPts val="0"/>
              </a:spcBef>
              <a:spcAft>
                <a:spcPts val="0"/>
              </a:spcAft>
              <a:buSzPts val="1400"/>
              <a:buChar char="●"/>
              <a:defRPr sz="3000">
                <a:latin typeface="Vidaloka"/>
                <a:ea typeface="Vidaloka"/>
                <a:cs typeface="Vidaloka"/>
                <a:sym typeface="Vidaloka"/>
              </a:defRPr>
            </a:lvl4pPr>
            <a:lvl5pPr indent="-317500" lvl="4" marL="2286000" algn="l">
              <a:lnSpc>
                <a:spcPct val="100000"/>
              </a:lnSpc>
              <a:spcBef>
                <a:spcPts val="0"/>
              </a:spcBef>
              <a:spcAft>
                <a:spcPts val="0"/>
              </a:spcAft>
              <a:buSzPts val="1400"/>
              <a:buChar char="○"/>
              <a:defRPr sz="3000">
                <a:latin typeface="Vidaloka"/>
                <a:ea typeface="Vidaloka"/>
                <a:cs typeface="Vidaloka"/>
                <a:sym typeface="Vidaloka"/>
              </a:defRPr>
            </a:lvl5pPr>
            <a:lvl6pPr indent="-317500" lvl="5" marL="2743200" algn="l">
              <a:lnSpc>
                <a:spcPct val="100000"/>
              </a:lnSpc>
              <a:spcBef>
                <a:spcPts val="0"/>
              </a:spcBef>
              <a:spcAft>
                <a:spcPts val="0"/>
              </a:spcAft>
              <a:buSzPts val="1400"/>
              <a:buChar char="■"/>
              <a:defRPr sz="3000">
                <a:latin typeface="Vidaloka"/>
                <a:ea typeface="Vidaloka"/>
                <a:cs typeface="Vidaloka"/>
                <a:sym typeface="Vidaloka"/>
              </a:defRPr>
            </a:lvl6pPr>
            <a:lvl7pPr indent="-317500" lvl="6" marL="3200400" algn="l">
              <a:lnSpc>
                <a:spcPct val="100000"/>
              </a:lnSpc>
              <a:spcBef>
                <a:spcPts val="0"/>
              </a:spcBef>
              <a:spcAft>
                <a:spcPts val="0"/>
              </a:spcAft>
              <a:buSzPts val="1400"/>
              <a:buChar char="●"/>
              <a:defRPr sz="3000">
                <a:latin typeface="Vidaloka"/>
                <a:ea typeface="Vidaloka"/>
                <a:cs typeface="Vidaloka"/>
                <a:sym typeface="Vidaloka"/>
              </a:defRPr>
            </a:lvl7pPr>
            <a:lvl8pPr indent="-317500" lvl="7" marL="3657600" algn="l">
              <a:lnSpc>
                <a:spcPct val="100000"/>
              </a:lnSpc>
              <a:spcBef>
                <a:spcPts val="0"/>
              </a:spcBef>
              <a:spcAft>
                <a:spcPts val="0"/>
              </a:spcAft>
              <a:buSzPts val="1400"/>
              <a:buChar char="○"/>
              <a:defRPr sz="3000">
                <a:latin typeface="Vidaloka"/>
                <a:ea typeface="Vidaloka"/>
                <a:cs typeface="Vidaloka"/>
                <a:sym typeface="Vidaloka"/>
              </a:defRPr>
            </a:lvl8pPr>
            <a:lvl9pPr indent="-317500" lvl="8" marL="4114800" algn="l">
              <a:lnSpc>
                <a:spcPct val="100000"/>
              </a:lnSpc>
              <a:spcBef>
                <a:spcPts val="0"/>
              </a:spcBef>
              <a:spcAft>
                <a:spcPts val="0"/>
              </a:spcAft>
              <a:buSzPts val="1400"/>
              <a:buChar char="■"/>
              <a:defRPr sz="3000">
                <a:latin typeface="Vidaloka"/>
                <a:ea typeface="Vidaloka"/>
                <a:cs typeface="Vidaloka"/>
                <a:sym typeface="Vidaloka"/>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60" name="Shape 160"/>
        <p:cNvGrpSpPr/>
        <p:nvPr/>
      </p:nvGrpSpPr>
      <p:grpSpPr>
        <a:xfrm>
          <a:off x="0" y="0"/>
          <a:ext cx="0" cy="0"/>
          <a:chOff x="0" y="0"/>
          <a:chExt cx="0" cy="0"/>
        </a:xfrm>
      </p:grpSpPr>
      <p:sp>
        <p:nvSpPr>
          <p:cNvPr id="161" name="Google Shape;161;p20"/>
          <p:cNvSpPr txBox="1"/>
          <p:nvPr>
            <p:ph hasCustomPrompt="1" type="title"/>
          </p:nvPr>
        </p:nvSpPr>
        <p:spPr>
          <a:xfrm>
            <a:off x="713225" y="1345363"/>
            <a:ext cx="7717500" cy="1644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0"/>
              <a:buNone/>
              <a:defRPr sz="12000">
                <a:solidFill>
                  <a:schemeClr val="accent1"/>
                </a:solidFill>
              </a:defRPr>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162" name="Google Shape;162;p20"/>
          <p:cNvSpPr txBox="1"/>
          <p:nvPr>
            <p:ph idx="1" type="subTitle"/>
          </p:nvPr>
        </p:nvSpPr>
        <p:spPr>
          <a:xfrm>
            <a:off x="1514325" y="3188648"/>
            <a:ext cx="6120300" cy="3750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600"/>
              <a:buNone/>
              <a:defRPr sz="1600"/>
            </a:lvl1pPr>
            <a:lvl2pPr lvl="1" algn="ctr">
              <a:lnSpc>
                <a:spcPct val="115000"/>
              </a:lnSpc>
              <a:spcBef>
                <a:spcPts val="0"/>
              </a:spcBef>
              <a:spcAft>
                <a:spcPts val="0"/>
              </a:spcAft>
              <a:buSzPts val="1600"/>
              <a:buNone/>
              <a:defRPr sz="1600"/>
            </a:lvl2pPr>
            <a:lvl3pPr lvl="2" algn="ctr">
              <a:lnSpc>
                <a:spcPct val="115000"/>
              </a:lnSpc>
              <a:spcBef>
                <a:spcPts val="0"/>
              </a:spcBef>
              <a:spcAft>
                <a:spcPts val="0"/>
              </a:spcAft>
              <a:buSzPts val="1600"/>
              <a:buNone/>
              <a:defRPr sz="1600"/>
            </a:lvl3pPr>
            <a:lvl4pPr lvl="3" algn="ctr">
              <a:lnSpc>
                <a:spcPct val="115000"/>
              </a:lnSpc>
              <a:spcBef>
                <a:spcPts val="0"/>
              </a:spcBef>
              <a:spcAft>
                <a:spcPts val="0"/>
              </a:spcAft>
              <a:buSzPts val="1600"/>
              <a:buNone/>
              <a:defRPr sz="1600"/>
            </a:lvl4pPr>
            <a:lvl5pPr lvl="4" algn="ctr">
              <a:lnSpc>
                <a:spcPct val="115000"/>
              </a:lnSpc>
              <a:spcBef>
                <a:spcPts val="0"/>
              </a:spcBef>
              <a:spcAft>
                <a:spcPts val="0"/>
              </a:spcAft>
              <a:buSzPts val="1600"/>
              <a:buNone/>
              <a:defRPr sz="1600"/>
            </a:lvl5pPr>
            <a:lvl6pPr lvl="5" algn="ctr">
              <a:lnSpc>
                <a:spcPct val="115000"/>
              </a:lnSpc>
              <a:spcBef>
                <a:spcPts val="0"/>
              </a:spcBef>
              <a:spcAft>
                <a:spcPts val="0"/>
              </a:spcAft>
              <a:buSzPts val="1600"/>
              <a:buNone/>
              <a:defRPr sz="1600"/>
            </a:lvl6pPr>
            <a:lvl7pPr lvl="6" algn="ctr">
              <a:lnSpc>
                <a:spcPct val="115000"/>
              </a:lnSpc>
              <a:spcBef>
                <a:spcPts val="0"/>
              </a:spcBef>
              <a:spcAft>
                <a:spcPts val="0"/>
              </a:spcAft>
              <a:buSzPts val="1600"/>
              <a:buNone/>
              <a:defRPr sz="1600"/>
            </a:lvl7pPr>
            <a:lvl8pPr lvl="7" algn="ctr">
              <a:lnSpc>
                <a:spcPct val="115000"/>
              </a:lnSpc>
              <a:spcBef>
                <a:spcPts val="0"/>
              </a:spcBef>
              <a:spcAft>
                <a:spcPts val="0"/>
              </a:spcAft>
              <a:buSzPts val="1600"/>
              <a:buNone/>
              <a:defRPr sz="1600"/>
            </a:lvl8pPr>
            <a:lvl9pPr lvl="8" algn="ctr">
              <a:lnSpc>
                <a:spcPct val="115000"/>
              </a:lnSpc>
              <a:spcBef>
                <a:spcPts val="0"/>
              </a:spcBef>
              <a:spcAft>
                <a:spcPts val="0"/>
              </a:spcAft>
              <a:buSzPts val="1600"/>
              <a:buNone/>
              <a:defRPr sz="1600"/>
            </a:lvl9pPr>
          </a:lstStyle>
          <a:p/>
        </p:txBody>
      </p:sp>
      <p:cxnSp>
        <p:nvCxnSpPr>
          <p:cNvPr id="163" name="Google Shape;163;p20"/>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164" name="Google Shape;164;p20"/>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165" name="Google Shape;165;p20"/>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166" name="Google Shape;166;p20"/>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 name="Shape 15"/>
        <p:cNvGrpSpPr/>
        <p:nvPr/>
      </p:nvGrpSpPr>
      <p:grpSpPr>
        <a:xfrm>
          <a:off x="0" y="0"/>
          <a:ext cx="0" cy="0"/>
          <a:chOff x="0" y="0"/>
          <a:chExt cx="0" cy="0"/>
        </a:xfrm>
      </p:grpSpPr>
      <p:sp>
        <p:nvSpPr>
          <p:cNvPr id="16" name="Google Shape;16;p3"/>
          <p:cNvSpPr txBox="1"/>
          <p:nvPr>
            <p:ph type="title"/>
          </p:nvPr>
        </p:nvSpPr>
        <p:spPr>
          <a:xfrm>
            <a:off x="713225" y="445025"/>
            <a:ext cx="47115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7" name="Google Shape;17;p3"/>
          <p:cNvSpPr txBox="1"/>
          <p:nvPr>
            <p:ph idx="1" type="body"/>
          </p:nvPr>
        </p:nvSpPr>
        <p:spPr>
          <a:xfrm>
            <a:off x="713250" y="1272925"/>
            <a:ext cx="7717500" cy="32958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0"/>
              </a:spcBef>
              <a:spcAft>
                <a:spcPts val="0"/>
              </a:spcAft>
              <a:buClr>
                <a:schemeClr val="dk1"/>
              </a:buClr>
              <a:buSzPts val="1800"/>
              <a:buFont typeface="Lato"/>
              <a:buChar char="●"/>
              <a:defRPr sz="1100"/>
            </a:lvl1pPr>
            <a:lvl2pPr indent="-317500" lvl="1" marL="914400" algn="l">
              <a:lnSpc>
                <a:spcPct val="115000"/>
              </a:lnSpc>
              <a:spcBef>
                <a:spcPts val="0"/>
              </a:spcBef>
              <a:spcAft>
                <a:spcPts val="0"/>
              </a:spcAft>
              <a:buClr>
                <a:schemeClr val="dk1"/>
              </a:buClr>
              <a:buSzPts val="1400"/>
              <a:buFont typeface="Lato"/>
              <a:buChar char="○"/>
              <a:defRPr/>
            </a:lvl2pPr>
            <a:lvl3pPr indent="-317500" lvl="2" marL="1371600" algn="l">
              <a:lnSpc>
                <a:spcPct val="115000"/>
              </a:lnSpc>
              <a:spcBef>
                <a:spcPts val="0"/>
              </a:spcBef>
              <a:spcAft>
                <a:spcPts val="0"/>
              </a:spcAft>
              <a:buClr>
                <a:schemeClr val="dk1"/>
              </a:buClr>
              <a:buSzPts val="1400"/>
              <a:buFont typeface="Lato"/>
              <a:buChar char="■"/>
              <a:defRPr/>
            </a:lvl3pPr>
            <a:lvl4pPr indent="-317500" lvl="3" marL="1828800" algn="l">
              <a:lnSpc>
                <a:spcPct val="115000"/>
              </a:lnSpc>
              <a:spcBef>
                <a:spcPts val="0"/>
              </a:spcBef>
              <a:spcAft>
                <a:spcPts val="0"/>
              </a:spcAft>
              <a:buClr>
                <a:schemeClr val="dk1"/>
              </a:buClr>
              <a:buSzPts val="1400"/>
              <a:buFont typeface="Lato"/>
              <a:buChar char="●"/>
              <a:defRPr/>
            </a:lvl4pPr>
            <a:lvl5pPr indent="-317500" lvl="4" marL="2286000" algn="l">
              <a:lnSpc>
                <a:spcPct val="115000"/>
              </a:lnSpc>
              <a:spcBef>
                <a:spcPts val="0"/>
              </a:spcBef>
              <a:spcAft>
                <a:spcPts val="0"/>
              </a:spcAft>
              <a:buClr>
                <a:schemeClr val="dk1"/>
              </a:buClr>
              <a:buSzPts val="1400"/>
              <a:buFont typeface="Lato"/>
              <a:buChar char="○"/>
              <a:defRPr/>
            </a:lvl5pPr>
            <a:lvl6pPr indent="-317500" lvl="5" marL="2743200" algn="l">
              <a:lnSpc>
                <a:spcPct val="115000"/>
              </a:lnSpc>
              <a:spcBef>
                <a:spcPts val="0"/>
              </a:spcBef>
              <a:spcAft>
                <a:spcPts val="0"/>
              </a:spcAft>
              <a:buClr>
                <a:schemeClr val="dk1"/>
              </a:buClr>
              <a:buSzPts val="1400"/>
              <a:buFont typeface="Lato"/>
              <a:buChar char="■"/>
              <a:defRPr/>
            </a:lvl6pPr>
            <a:lvl7pPr indent="-317500" lvl="6" marL="3200400" algn="l">
              <a:lnSpc>
                <a:spcPct val="115000"/>
              </a:lnSpc>
              <a:spcBef>
                <a:spcPts val="0"/>
              </a:spcBef>
              <a:spcAft>
                <a:spcPts val="0"/>
              </a:spcAft>
              <a:buClr>
                <a:schemeClr val="dk1"/>
              </a:buClr>
              <a:buSzPts val="1400"/>
              <a:buFont typeface="Lato"/>
              <a:buChar char="●"/>
              <a:defRPr/>
            </a:lvl7pPr>
            <a:lvl8pPr indent="-317500" lvl="7" marL="3657600" algn="l">
              <a:lnSpc>
                <a:spcPct val="115000"/>
              </a:lnSpc>
              <a:spcBef>
                <a:spcPts val="0"/>
              </a:spcBef>
              <a:spcAft>
                <a:spcPts val="0"/>
              </a:spcAft>
              <a:buClr>
                <a:schemeClr val="dk1"/>
              </a:buClr>
              <a:buSzPts val="1400"/>
              <a:buFont typeface="Lato"/>
              <a:buChar char="○"/>
              <a:defRPr/>
            </a:lvl8pPr>
            <a:lvl9pPr indent="-317500" lvl="8" marL="4114800" algn="l">
              <a:lnSpc>
                <a:spcPct val="115000"/>
              </a:lnSpc>
              <a:spcBef>
                <a:spcPts val="0"/>
              </a:spcBef>
              <a:spcAft>
                <a:spcPts val="0"/>
              </a:spcAft>
              <a:buClr>
                <a:schemeClr val="dk1"/>
              </a:buClr>
              <a:buSzPts val="1400"/>
              <a:buFont typeface="Lato"/>
              <a:buChar char="■"/>
              <a:defRPr/>
            </a:lvl9pPr>
          </a:lstStyle>
          <a:p/>
        </p:txBody>
      </p:sp>
      <p:cxnSp>
        <p:nvCxnSpPr>
          <p:cNvPr id="18" name="Google Shape;18;p3"/>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19" name="Google Shape;19;p3"/>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20" name="Google Shape;20;p3"/>
          <p:cNvCxnSpPr/>
          <p:nvPr/>
        </p:nvCxnSpPr>
        <p:spPr>
          <a:xfrm>
            <a:off x="6884900" y="-113600"/>
            <a:ext cx="2565600" cy="1306200"/>
          </a:xfrm>
          <a:prstGeom prst="curvedConnector3">
            <a:avLst>
              <a:gd fmla="val 50000" name="adj1"/>
            </a:avLst>
          </a:prstGeom>
          <a:noFill/>
          <a:ln cap="flat" cmpd="sng" w="28575">
            <a:solidFill>
              <a:schemeClr val="accent2"/>
            </a:solidFill>
            <a:prstDash val="solid"/>
            <a:round/>
            <a:headEnd len="sm" w="sm" type="none"/>
            <a:tailEnd len="sm" w="sm" type="none"/>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1">
  <p:cSld name="CUSTOM_19">
    <p:spTree>
      <p:nvGrpSpPr>
        <p:cNvPr id="167" name="Shape 167"/>
        <p:cNvGrpSpPr/>
        <p:nvPr/>
      </p:nvGrpSpPr>
      <p:grpSpPr>
        <a:xfrm>
          <a:off x="0" y="0"/>
          <a:ext cx="0" cy="0"/>
          <a:chOff x="0" y="0"/>
          <a:chExt cx="0" cy="0"/>
        </a:xfrm>
      </p:grpSpPr>
      <p:sp>
        <p:nvSpPr>
          <p:cNvPr id="168" name="Google Shape;168;p21"/>
          <p:cNvSpPr txBox="1"/>
          <p:nvPr>
            <p:ph type="title"/>
          </p:nvPr>
        </p:nvSpPr>
        <p:spPr>
          <a:xfrm>
            <a:off x="713225" y="1345375"/>
            <a:ext cx="6120300" cy="1644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0"/>
              <a:buNone/>
              <a:defRPr sz="12000">
                <a:solidFill>
                  <a:schemeClr val="accent1"/>
                </a:solidFill>
              </a:defRPr>
            </a:lvl1pPr>
            <a:lvl2pPr lvl="1" algn="l">
              <a:lnSpc>
                <a:spcPct val="100000"/>
              </a:lnSpc>
              <a:spcBef>
                <a:spcPts val="0"/>
              </a:spcBef>
              <a:spcAft>
                <a:spcPts val="0"/>
              </a:spcAft>
              <a:buSzPts val="12000"/>
              <a:buNone/>
              <a:defRPr sz="12000"/>
            </a:lvl2pPr>
            <a:lvl3pPr lvl="2" algn="l">
              <a:lnSpc>
                <a:spcPct val="100000"/>
              </a:lnSpc>
              <a:spcBef>
                <a:spcPts val="0"/>
              </a:spcBef>
              <a:spcAft>
                <a:spcPts val="0"/>
              </a:spcAft>
              <a:buSzPts val="12000"/>
              <a:buNone/>
              <a:defRPr sz="12000"/>
            </a:lvl3pPr>
            <a:lvl4pPr lvl="3" algn="l">
              <a:lnSpc>
                <a:spcPct val="100000"/>
              </a:lnSpc>
              <a:spcBef>
                <a:spcPts val="0"/>
              </a:spcBef>
              <a:spcAft>
                <a:spcPts val="0"/>
              </a:spcAft>
              <a:buSzPts val="12000"/>
              <a:buNone/>
              <a:defRPr sz="12000"/>
            </a:lvl4pPr>
            <a:lvl5pPr lvl="4" algn="l">
              <a:lnSpc>
                <a:spcPct val="100000"/>
              </a:lnSpc>
              <a:spcBef>
                <a:spcPts val="0"/>
              </a:spcBef>
              <a:spcAft>
                <a:spcPts val="0"/>
              </a:spcAft>
              <a:buSzPts val="12000"/>
              <a:buNone/>
              <a:defRPr sz="12000"/>
            </a:lvl5pPr>
            <a:lvl6pPr lvl="5" algn="l">
              <a:lnSpc>
                <a:spcPct val="100000"/>
              </a:lnSpc>
              <a:spcBef>
                <a:spcPts val="0"/>
              </a:spcBef>
              <a:spcAft>
                <a:spcPts val="0"/>
              </a:spcAft>
              <a:buSzPts val="12000"/>
              <a:buNone/>
              <a:defRPr sz="12000"/>
            </a:lvl6pPr>
            <a:lvl7pPr lvl="6" algn="l">
              <a:lnSpc>
                <a:spcPct val="100000"/>
              </a:lnSpc>
              <a:spcBef>
                <a:spcPts val="0"/>
              </a:spcBef>
              <a:spcAft>
                <a:spcPts val="0"/>
              </a:spcAft>
              <a:buSzPts val="12000"/>
              <a:buNone/>
              <a:defRPr sz="12000"/>
            </a:lvl7pPr>
            <a:lvl8pPr lvl="7" algn="l">
              <a:lnSpc>
                <a:spcPct val="100000"/>
              </a:lnSpc>
              <a:spcBef>
                <a:spcPts val="0"/>
              </a:spcBef>
              <a:spcAft>
                <a:spcPts val="0"/>
              </a:spcAft>
              <a:buSzPts val="12000"/>
              <a:buNone/>
              <a:defRPr sz="12000"/>
            </a:lvl8pPr>
            <a:lvl9pPr lvl="8" algn="l">
              <a:lnSpc>
                <a:spcPct val="100000"/>
              </a:lnSpc>
              <a:spcBef>
                <a:spcPts val="0"/>
              </a:spcBef>
              <a:spcAft>
                <a:spcPts val="0"/>
              </a:spcAft>
              <a:buSzPts val="12000"/>
              <a:buNone/>
              <a:defRPr sz="12000"/>
            </a:lvl9pPr>
          </a:lstStyle>
          <a:p/>
        </p:txBody>
      </p:sp>
      <p:sp>
        <p:nvSpPr>
          <p:cNvPr id="169" name="Google Shape;169;p21"/>
          <p:cNvSpPr txBox="1"/>
          <p:nvPr>
            <p:ph idx="1" type="subTitle"/>
          </p:nvPr>
        </p:nvSpPr>
        <p:spPr>
          <a:xfrm>
            <a:off x="713225" y="3188648"/>
            <a:ext cx="6120300" cy="3750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600"/>
              <a:buNone/>
              <a:defRPr sz="1600"/>
            </a:lvl1pPr>
            <a:lvl2pPr lvl="1" algn="l">
              <a:lnSpc>
                <a:spcPct val="115000"/>
              </a:lnSpc>
              <a:spcBef>
                <a:spcPts val="0"/>
              </a:spcBef>
              <a:spcAft>
                <a:spcPts val="0"/>
              </a:spcAft>
              <a:buSzPts val="1600"/>
              <a:buNone/>
              <a:defRPr sz="1600"/>
            </a:lvl2pPr>
            <a:lvl3pPr lvl="2" algn="l">
              <a:lnSpc>
                <a:spcPct val="115000"/>
              </a:lnSpc>
              <a:spcBef>
                <a:spcPts val="0"/>
              </a:spcBef>
              <a:spcAft>
                <a:spcPts val="0"/>
              </a:spcAft>
              <a:buSzPts val="1600"/>
              <a:buNone/>
              <a:defRPr sz="1600"/>
            </a:lvl3pPr>
            <a:lvl4pPr lvl="3" algn="l">
              <a:lnSpc>
                <a:spcPct val="115000"/>
              </a:lnSpc>
              <a:spcBef>
                <a:spcPts val="0"/>
              </a:spcBef>
              <a:spcAft>
                <a:spcPts val="0"/>
              </a:spcAft>
              <a:buSzPts val="1600"/>
              <a:buNone/>
              <a:defRPr sz="1600"/>
            </a:lvl4pPr>
            <a:lvl5pPr lvl="4" algn="l">
              <a:lnSpc>
                <a:spcPct val="115000"/>
              </a:lnSpc>
              <a:spcBef>
                <a:spcPts val="0"/>
              </a:spcBef>
              <a:spcAft>
                <a:spcPts val="0"/>
              </a:spcAft>
              <a:buSzPts val="1600"/>
              <a:buNone/>
              <a:defRPr sz="1600"/>
            </a:lvl5pPr>
            <a:lvl6pPr lvl="5" algn="l">
              <a:lnSpc>
                <a:spcPct val="115000"/>
              </a:lnSpc>
              <a:spcBef>
                <a:spcPts val="0"/>
              </a:spcBef>
              <a:spcAft>
                <a:spcPts val="0"/>
              </a:spcAft>
              <a:buSzPts val="1600"/>
              <a:buNone/>
              <a:defRPr sz="1600"/>
            </a:lvl6pPr>
            <a:lvl7pPr lvl="6" algn="l">
              <a:lnSpc>
                <a:spcPct val="115000"/>
              </a:lnSpc>
              <a:spcBef>
                <a:spcPts val="0"/>
              </a:spcBef>
              <a:spcAft>
                <a:spcPts val="0"/>
              </a:spcAft>
              <a:buSzPts val="1600"/>
              <a:buNone/>
              <a:defRPr sz="1600"/>
            </a:lvl7pPr>
            <a:lvl8pPr lvl="7" algn="l">
              <a:lnSpc>
                <a:spcPct val="115000"/>
              </a:lnSpc>
              <a:spcBef>
                <a:spcPts val="0"/>
              </a:spcBef>
              <a:spcAft>
                <a:spcPts val="0"/>
              </a:spcAft>
              <a:buSzPts val="1600"/>
              <a:buNone/>
              <a:defRPr sz="1600"/>
            </a:lvl8pPr>
            <a:lvl9pPr lvl="8" algn="l">
              <a:lnSpc>
                <a:spcPct val="115000"/>
              </a:lnSpc>
              <a:spcBef>
                <a:spcPts val="0"/>
              </a:spcBef>
              <a:spcAft>
                <a:spcPts val="0"/>
              </a:spcAft>
              <a:buSzPts val="1600"/>
              <a:buNone/>
              <a:defRPr sz="1600"/>
            </a:lvl9pPr>
          </a:lstStyle>
          <a:p/>
        </p:txBody>
      </p:sp>
      <p:cxnSp>
        <p:nvCxnSpPr>
          <p:cNvPr id="170" name="Google Shape;170;p21"/>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171" name="Google Shape;171;p21"/>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172" name="Google Shape;172;p21"/>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173" name="Google Shape;173;p21"/>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_ONLY_1">
    <p:spTree>
      <p:nvGrpSpPr>
        <p:cNvPr id="174" name="Shape 174"/>
        <p:cNvGrpSpPr/>
        <p:nvPr/>
      </p:nvGrpSpPr>
      <p:grpSpPr>
        <a:xfrm>
          <a:off x="0" y="0"/>
          <a:ext cx="0" cy="0"/>
          <a:chOff x="0" y="0"/>
          <a:chExt cx="0" cy="0"/>
        </a:xfrm>
      </p:grpSpPr>
      <p:sp>
        <p:nvSpPr>
          <p:cNvPr id="175" name="Google Shape;175;p22"/>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cxnSp>
        <p:nvCxnSpPr>
          <p:cNvPr id="176" name="Google Shape;176;p22"/>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177" name="Google Shape;177;p22"/>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178" name="Google Shape;178;p22"/>
          <p:cNvCxnSpPr/>
          <p:nvPr/>
        </p:nvCxnSpPr>
        <p:spPr>
          <a:xfrm>
            <a:off x="7207350" y="-153175"/>
            <a:ext cx="2120400" cy="1273800"/>
          </a:xfrm>
          <a:prstGeom prst="curvedConnector3">
            <a:avLst>
              <a:gd fmla="val 50000" name="adj1"/>
            </a:avLst>
          </a:prstGeom>
          <a:noFill/>
          <a:ln cap="flat" cmpd="sng" w="28575">
            <a:solidFill>
              <a:schemeClr val="accent2"/>
            </a:solidFill>
            <a:prstDash val="solid"/>
            <a:round/>
            <a:headEnd len="sm" w="sm" type="none"/>
            <a:tailEnd len="sm" w="sm" type="none"/>
          </a:ln>
        </p:spPr>
      </p:cxn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SECTION_HEADER_1">
    <p:spTree>
      <p:nvGrpSpPr>
        <p:cNvPr id="179" name="Shape 179"/>
        <p:cNvGrpSpPr/>
        <p:nvPr/>
      </p:nvGrpSpPr>
      <p:grpSpPr>
        <a:xfrm>
          <a:off x="0" y="0"/>
          <a:ext cx="0" cy="0"/>
          <a:chOff x="0" y="0"/>
          <a:chExt cx="0" cy="0"/>
        </a:xfrm>
      </p:grpSpPr>
      <p:sp>
        <p:nvSpPr>
          <p:cNvPr id="180" name="Google Shape;180;p23"/>
          <p:cNvSpPr txBox="1"/>
          <p:nvPr>
            <p:ph type="title"/>
          </p:nvPr>
        </p:nvSpPr>
        <p:spPr>
          <a:xfrm>
            <a:off x="4956100" y="2467375"/>
            <a:ext cx="2475300" cy="648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600"/>
              <a:buNone/>
              <a:defRPr sz="35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sp>
        <p:nvSpPr>
          <p:cNvPr id="181" name="Google Shape;181;p23"/>
          <p:cNvSpPr txBox="1"/>
          <p:nvPr>
            <p:ph idx="2" type="title"/>
          </p:nvPr>
        </p:nvSpPr>
        <p:spPr>
          <a:xfrm>
            <a:off x="4956100" y="1402325"/>
            <a:ext cx="1650900" cy="978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6000"/>
              <a:buNone/>
              <a:defRPr sz="7000">
                <a:solidFill>
                  <a:schemeClr val="accent1"/>
                </a:solidFill>
              </a:defRPr>
            </a:lvl1pPr>
            <a:lvl2pPr lvl="1" algn="l">
              <a:lnSpc>
                <a:spcPct val="100000"/>
              </a:lnSpc>
              <a:spcBef>
                <a:spcPts val="0"/>
              </a:spcBef>
              <a:spcAft>
                <a:spcPts val="0"/>
              </a:spcAft>
              <a:buSzPts val="6000"/>
              <a:buNone/>
              <a:defRPr b="1" sz="6000"/>
            </a:lvl2pPr>
            <a:lvl3pPr lvl="2" algn="l">
              <a:lnSpc>
                <a:spcPct val="100000"/>
              </a:lnSpc>
              <a:spcBef>
                <a:spcPts val="0"/>
              </a:spcBef>
              <a:spcAft>
                <a:spcPts val="0"/>
              </a:spcAft>
              <a:buSzPts val="6000"/>
              <a:buNone/>
              <a:defRPr b="1" sz="6000"/>
            </a:lvl3pPr>
            <a:lvl4pPr lvl="3" algn="l">
              <a:lnSpc>
                <a:spcPct val="100000"/>
              </a:lnSpc>
              <a:spcBef>
                <a:spcPts val="0"/>
              </a:spcBef>
              <a:spcAft>
                <a:spcPts val="0"/>
              </a:spcAft>
              <a:buSzPts val="6000"/>
              <a:buNone/>
              <a:defRPr b="1" sz="6000"/>
            </a:lvl4pPr>
            <a:lvl5pPr lvl="4" algn="l">
              <a:lnSpc>
                <a:spcPct val="100000"/>
              </a:lnSpc>
              <a:spcBef>
                <a:spcPts val="0"/>
              </a:spcBef>
              <a:spcAft>
                <a:spcPts val="0"/>
              </a:spcAft>
              <a:buSzPts val="6000"/>
              <a:buNone/>
              <a:defRPr b="1" sz="6000"/>
            </a:lvl5pPr>
            <a:lvl6pPr lvl="5" algn="l">
              <a:lnSpc>
                <a:spcPct val="100000"/>
              </a:lnSpc>
              <a:spcBef>
                <a:spcPts val="0"/>
              </a:spcBef>
              <a:spcAft>
                <a:spcPts val="0"/>
              </a:spcAft>
              <a:buSzPts val="6000"/>
              <a:buNone/>
              <a:defRPr b="1" sz="6000"/>
            </a:lvl6pPr>
            <a:lvl7pPr lvl="6" algn="l">
              <a:lnSpc>
                <a:spcPct val="100000"/>
              </a:lnSpc>
              <a:spcBef>
                <a:spcPts val="0"/>
              </a:spcBef>
              <a:spcAft>
                <a:spcPts val="0"/>
              </a:spcAft>
              <a:buSzPts val="6000"/>
              <a:buNone/>
              <a:defRPr b="1" sz="6000"/>
            </a:lvl7pPr>
            <a:lvl8pPr lvl="7" algn="l">
              <a:lnSpc>
                <a:spcPct val="100000"/>
              </a:lnSpc>
              <a:spcBef>
                <a:spcPts val="0"/>
              </a:spcBef>
              <a:spcAft>
                <a:spcPts val="0"/>
              </a:spcAft>
              <a:buSzPts val="6000"/>
              <a:buNone/>
              <a:defRPr b="1" sz="6000"/>
            </a:lvl8pPr>
            <a:lvl9pPr lvl="8" algn="l">
              <a:lnSpc>
                <a:spcPct val="100000"/>
              </a:lnSpc>
              <a:spcBef>
                <a:spcPts val="0"/>
              </a:spcBef>
              <a:spcAft>
                <a:spcPts val="0"/>
              </a:spcAft>
              <a:buSzPts val="6000"/>
              <a:buNone/>
              <a:defRPr b="1" sz="6000"/>
            </a:lvl9pPr>
          </a:lstStyle>
          <a:p/>
        </p:txBody>
      </p:sp>
      <p:sp>
        <p:nvSpPr>
          <p:cNvPr id="182" name="Google Shape;182;p23"/>
          <p:cNvSpPr txBox="1"/>
          <p:nvPr>
            <p:ph idx="1" type="subTitle"/>
          </p:nvPr>
        </p:nvSpPr>
        <p:spPr>
          <a:xfrm>
            <a:off x="4956100" y="3116275"/>
            <a:ext cx="2475300" cy="624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cxnSp>
        <p:nvCxnSpPr>
          <p:cNvPr id="183" name="Google Shape;183;p23"/>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184" name="Google Shape;184;p23"/>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185" name="Google Shape;185;p23"/>
          <p:cNvCxnSpPr/>
          <p:nvPr/>
        </p:nvCxnSpPr>
        <p:spPr>
          <a:xfrm>
            <a:off x="-209600" y="2402450"/>
            <a:ext cx="3144300" cy="2789700"/>
          </a:xfrm>
          <a:prstGeom prst="curvedConnector3">
            <a:avLst>
              <a:gd fmla="val 50000" name="adj1"/>
            </a:avLst>
          </a:prstGeom>
          <a:noFill/>
          <a:ln cap="flat" cmpd="sng" w="28575">
            <a:solidFill>
              <a:schemeClr val="accent2"/>
            </a:solidFill>
            <a:prstDash val="solid"/>
            <a:round/>
            <a:headEnd len="sm" w="sm" type="none"/>
            <a:tailEnd len="sm" w="sm" type="none"/>
          </a:ln>
        </p:spPr>
      </p:cxn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CUSTOM_20">
    <p:spTree>
      <p:nvGrpSpPr>
        <p:cNvPr id="186" name="Shape 186"/>
        <p:cNvGrpSpPr/>
        <p:nvPr/>
      </p:nvGrpSpPr>
      <p:grpSpPr>
        <a:xfrm>
          <a:off x="0" y="0"/>
          <a:ext cx="0" cy="0"/>
          <a:chOff x="0" y="0"/>
          <a:chExt cx="0" cy="0"/>
        </a:xfrm>
      </p:grpSpPr>
      <p:sp>
        <p:nvSpPr>
          <p:cNvPr id="187" name="Google Shape;187;p24"/>
          <p:cNvSpPr txBox="1"/>
          <p:nvPr>
            <p:ph type="title"/>
          </p:nvPr>
        </p:nvSpPr>
        <p:spPr>
          <a:xfrm>
            <a:off x="4373850" y="944250"/>
            <a:ext cx="2475300" cy="648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600"/>
              <a:buNone/>
              <a:defRPr sz="35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sp>
        <p:nvSpPr>
          <p:cNvPr id="188" name="Google Shape;188;p24"/>
          <p:cNvSpPr txBox="1"/>
          <p:nvPr>
            <p:ph idx="2" type="title"/>
          </p:nvPr>
        </p:nvSpPr>
        <p:spPr>
          <a:xfrm>
            <a:off x="2294850" y="1096650"/>
            <a:ext cx="1650900" cy="9783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6000"/>
              <a:buNone/>
              <a:defRPr sz="7000">
                <a:solidFill>
                  <a:schemeClr val="accent1"/>
                </a:solidFill>
              </a:defRPr>
            </a:lvl1pPr>
            <a:lvl2pPr lvl="1" algn="l">
              <a:lnSpc>
                <a:spcPct val="100000"/>
              </a:lnSpc>
              <a:spcBef>
                <a:spcPts val="0"/>
              </a:spcBef>
              <a:spcAft>
                <a:spcPts val="0"/>
              </a:spcAft>
              <a:buSzPts val="6000"/>
              <a:buNone/>
              <a:defRPr b="1" sz="6000"/>
            </a:lvl2pPr>
            <a:lvl3pPr lvl="2" algn="l">
              <a:lnSpc>
                <a:spcPct val="100000"/>
              </a:lnSpc>
              <a:spcBef>
                <a:spcPts val="0"/>
              </a:spcBef>
              <a:spcAft>
                <a:spcPts val="0"/>
              </a:spcAft>
              <a:buSzPts val="6000"/>
              <a:buNone/>
              <a:defRPr b="1" sz="6000"/>
            </a:lvl3pPr>
            <a:lvl4pPr lvl="3" algn="l">
              <a:lnSpc>
                <a:spcPct val="100000"/>
              </a:lnSpc>
              <a:spcBef>
                <a:spcPts val="0"/>
              </a:spcBef>
              <a:spcAft>
                <a:spcPts val="0"/>
              </a:spcAft>
              <a:buSzPts val="6000"/>
              <a:buNone/>
              <a:defRPr b="1" sz="6000"/>
            </a:lvl4pPr>
            <a:lvl5pPr lvl="4" algn="l">
              <a:lnSpc>
                <a:spcPct val="100000"/>
              </a:lnSpc>
              <a:spcBef>
                <a:spcPts val="0"/>
              </a:spcBef>
              <a:spcAft>
                <a:spcPts val="0"/>
              </a:spcAft>
              <a:buSzPts val="6000"/>
              <a:buNone/>
              <a:defRPr b="1" sz="6000"/>
            </a:lvl5pPr>
            <a:lvl6pPr lvl="5" algn="l">
              <a:lnSpc>
                <a:spcPct val="100000"/>
              </a:lnSpc>
              <a:spcBef>
                <a:spcPts val="0"/>
              </a:spcBef>
              <a:spcAft>
                <a:spcPts val="0"/>
              </a:spcAft>
              <a:buSzPts val="6000"/>
              <a:buNone/>
              <a:defRPr b="1" sz="6000"/>
            </a:lvl6pPr>
            <a:lvl7pPr lvl="6" algn="l">
              <a:lnSpc>
                <a:spcPct val="100000"/>
              </a:lnSpc>
              <a:spcBef>
                <a:spcPts val="0"/>
              </a:spcBef>
              <a:spcAft>
                <a:spcPts val="0"/>
              </a:spcAft>
              <a:buSzPts val="6000"/>
              <a:buNone/>
              <a:defRPr b="1" sz="6000"/>
            </a:lvl7pPr>
            <a:lvl8pPr lvl="7" algn="l">
              <a:lnSpc>
                <a:spcPct val="100000"/>
              </a:lnSpc>
              <a:spcBef>
                <a:spcPts val="0"/>
              </a:spcBef>
              <a:spcAft>
                <a:spcPts val="0"/>
              </a:spcAft>
              <a:buSzPts val="6000"/>
              <a:buNone/>
              <a:defRPr b="1" sz="6000"/>
            </a:lvl8pPr>
            <a:lvl9pPr lvl="8" algn="l">
              <a:lnSpc>
                <a:spcPct val="100000"/>
              </a:lnSpc>
              <a:spcBef>
                <a:spcPts val="0"/>
              </a:spcBef>
              <a:spcAft>
                <a:spcPts val="0"/>
              </a:spcAft>
              <a:buSzPts val="6000"/>
              <a:buNone/>
              <a:defRPr b="1" sz="6000"/>
            </a:lvl9pPr>
          </a:lstStyle>
          <a:p/>
        </p:txBody>
      </p:sp>
      <p:sp>
        <p:nvSpPr>
          <p:cNvPr id="189" name="Google Shape;189;p24"/>
          <p:cNvSpPr txBox="1"/>
          <p:nvPr>
            <p:ph idx="1" type="subTitle"/>
          </p:nvPr>
        </p:nvSpPr>
        <p:spPr>
          <a:xfrm>
            <a:off x="4373850" y="1593150"/>
            <a:ext cx="2475300" cy="624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400">
                <a:solidFill>
                  <a:schemeClr val="dk1"/>
                </a:solidFill>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cxnSp>
        <p:nvCxnSpPr>
          <p:cNvPr id="190" name="Google Shape;190;p24"/>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191" name="Google Shape;191;p24"/>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192" name="Google Shape;192;p24"/>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193" name="Google Shape;193;p24"/>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194" name="Google Shape;194;p24"/>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195" name="Google Shape;195;p24"/>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3_1">
    <p:spTree>
      <p:nvGrpSpPr>
        <p:cNvPr id="196" name="Shape 196"/>
        <p:cNvGrpSpPr/>
        <p:nvPr/>
      </p:nvGrpSpPr>
      <p:grpSpPr>
        <a:xfrm>
          <a:off x="0" y="0"/>
          <a:ext cx="0" cy="0"/>
          <a:chOff x="0" y="0"/>
          <a:chExt cx="0" cy="0"/>
        </a:xfrm>
      </p:grpSpPr>
      <p:sp>
        <p:nvSpPr>
          <p:cNvPr id="197" name="Google Shape;197;p25"/>
          <p:cNvSpPr txBox="1"/>
          <p:nvPr>
            <p:ph type="title"/>
          </p:nvPr>
        </p:nvSpPr>
        <p:spPr>
          <a:xfrm>
            <a:off x="1043725" y="922567"/>
            <a:ext cx="3123000" cy="2257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500"/>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98" name="Google Shape;198;p25"/>
          <p:cNvSpPr txBox="1"/>
          <p:nvPr>
            <p:ph idx="1" type="subTitle"/>
          </p:nvPr>
        </p:nvSpPr>
        <p:spPr>
          <a:xfrm>
            <a:off x="1043725" y="3360938"/>
            <a:ext cx="3013500" cy="780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Char char="●"/>
              <a:defRPr sz="1400"/>
            </a:lvl1pPr>
            <a:lvl2pPr lvl="1" algn="ctr">
              <a:lnSpc>
                <a:spcPct val="115000"/>
              </a:lnSpc>
              <a:spcBef>
                <a:spcPts val="0"/>
              </a:spcBef>
              <a:spcAft>
                <a:spcPts val="0"/>
              </a:spcAft>
              <a:buSzPts val="1400"/>
              <a:buChar char="○"/>
              <a:defRPr/>
            </a:lvl2pPr>
            <a:lvl3pPr lvl="2" algn="ctr">
              <a:lnSpc>
                <a:spcPct val="115000"/>
              </a:lnSpc>
              <a:spcBef>
                <a:spcPts val="0"/>
              </a:spcBef>
              <a:spcAft>
                <a:spcPts val="0"/>
              </a:spcAft>
              <a:buSzPts val="1400"/>
              <a:buChar char="■"/>
              <a:defRPr/>
            </a:lvl3pPr>
            <a:lvl4pPr lvl="3" algn="ctr">
              <a:lnSpc>
                <a:spcPct val="115000"/>
              </a:lnSpc>
              <a:spcBef>
                <a:spcPts val="0"/>
              </a:spcBef>
              <a:spcAft>
                <a:spcPts val="0"/>
              </a:spcAft>
              <a:buSzPts val="1400"/>
              <a:buChar char="●"/>
              <a:defRPr/>
            </a:lvl4pPr>
            <a:lvl5pPr lvl="4" algn="ctr">
              <a:lnSpc>
                <a:spcPct val="115000"/>
              </a:lnSpc>
              <a:spcBef>
                <a:spcPts val="0"/>
              </a:spcBef>
              <a:spcAft>
                <a:spcPts val="0"/>
              </a:spcAft>
              <a:buSzPts val="1400"/>
              <a:buChar char="○"/>
              <a:defRPr/>
            </a:lvl5pPr>
            <a:lvl6pPr lvl="5" algn="ctr">
              <a:lnSpc>
                <a:spcPct val="115000"/>
              </a:lnSpc>
              <a:spcBef>
                <a:spcPts val="0"/>
              </a:spcBef>
              <a:spcAft>
                <a:spcPts val="0"/>
              </a:spcAft>
              <a:buSzPts val="1400"/>
              <a:buChar char="■"/>
              <a:defRPr/>
            </a:lvl6pPr>
            <a:lvl7pPr lvl="6" algn="ctr">
              <a:lnSpc>
                <a:spcPct val="115000"/>
              </a:lnSpc>
              <a:spcBef>
                <a:spcPts val="0"/>
              </a:spcBef>
              <a:spcAft>
                <a:spcPts val="0"/>
              </a:spcAft>
              <a:buSzPts val="1400"/>
              <a:buChar char="●"/>
              <a:defRPr/>
            </a:lvl7pPr>
            <a:lvl8pPr lvl="7" algn="ctr">
              <a:lnSpc>
                <a:spcPct val="115000"/>
              </a:lnSpc>
              <a:spcBef>
                <a:spcPts val="0"/>
              </a:spcBef>
              <a:spcAft>
                <a:spcPts val="0"/>
              </a:spcAft>
              <a:buSzPts val="1400"/>
              <a:buChar char="○"/>
              <a:defRPr/>
            </a:lvl8pPr>
            <a:lvl9pPr lvl="8" algn="ctr">
              <a:lnSpc>
                <a:spcPct val="115000"/>
              </a:lnSpc>
              <a:spcBef>
                <a:spcPts val="0"/>
              </a:spcBef>
              <a:spcAft>
                <a:spcPts val="0"/>
              </a:spcAft>
              <a:buSzPts val="1400"/>
              <a:buChar char="■"/>
              <a:defRPr/>
            </a:lvl9pPr>
          </a:lstStyle>
          <a:p/>
        </p:txBody>
      </p:sp>
      <p:cxnSp>
        <p:nvCxnSpPr>
          <p:cNvPr id="199" name="Google Shape;199;p25"/>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200" name="Google Shape;200;p25"/>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201" name="Google Shape;201;p25"/>
          <p:cNvCxnSpPr/>
          <p:nvPr/>
        </p:nvCxnSpPr>
        <p:spPr>
          <a:xfrm>
            <a:off x="5322650" y="-80625"/>
            <a:ext cx="4005000" cy="2007300"/>
          </a:xfrm>
          <a:prstGeom prst="curvedConnector3">
            <a:avLst>
              <a:gd fmla="val 50000" name="adj1"/>
            </a:avLst>
          </a:prstGeom>
          <a:noFill/>
          <a:ln cap="flat" cmpd="sng" w="28575">
            <a:solidFill>
              <a:schemeClr val="accent2"/>
            </a:solidFill>
            <a:prstDash val="solid"/>
            <a:round/>
            <a:headEnd len="sm" w="sm" type="none"/>
            <a:tailEnd len="sm" w="sm" type="none"/>
          </a:ln>
        </p:spPr>
      </p:cxn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21">
    <p:spTree>
      <p:nvGrpSpPr>
        <p:cNvPr id="202" name="Shape 202"/>
        <p:cNvGrpSpPr/>
        <p:nvPr/>
      </p:nvGrpSpPr>
      <p:grpSpPr>
        <a:xfrm>
          <a:off x="0" y="0"/>
          <a:ext cx="0" cy="0"/>
          <a:chOff x="0" y="0"/>
          <a:chExt cx="0" cy="0"/>
        </a:xfrm>
      </p:grpSpPr>
      <p:sp>
        <p:nvSpPr>
          <p:cNvPr id="203" name="Google Shape;203;p26"/>
          <p:cNvSpPr txBox="1"/>
          <p:nvPr>
            <p:ph type="title"/>
          </p:nvPr>
        </p:nvSpPr>
        <p:spPr>
          <a:xfrm>
            <a:off x="5310925" y="962565"/>
            <a:ext cx="3123000" cy="2257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500"/>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04" name="Google Shape;204;p26"/>
          <p:cNvSpPr txBox="1"/>
          <p:nvPr>
            <p:ph idx="1" type="subTitle"/>
          </p:nvPr>
        </p:nvSpPr>
        <p:spPr>
          <a:xfrm>
            <a:off x="5310925" y="3400935"/>
            <a:ext cx="3013500" cy="780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Char char="●"/>
              <a:defRPr sz="1400">
                <a:solidFill>
                  <a:schemeClr val="dk1"/>
                </a:solidFill>
              </a:defRPr>
            </a:lvl1pPr>
            <a:lvl2pPr lvl="1" algn="ctr">
              <a:lnSpc>
                <a:spcPct val="115000"/>
              </a:lnSpc>
              <a:spcBef>
                <a:spcPts val="0"/>
              </a:spcBef>
              <a:spcAft>
                <a:spcPts val="0"/>
              </a:spcAft>
              <a:buSzPts val="1400"/>
              <a:buChar char="○"/>
              <a:defRPr/>
            </a:lvl2pPr>
            <a:lvl3pPr lvl="2" algn="ctr">
              <a:lnSpc>
                <a:spcPct val="115000"/>
              </a:lnSpc>
              <a:spcBef>
                <a:spcPts val="0"/>
              </a:spcBef>
              <a:spcAft>
                <a:spcPts val="0"/>
              </a:spcAft>
              <a:buSzPts val="1400"/>
              <a:buChar char="■"/>
              <a:defRPr/>
            </a:lvl3pPr>
            <a:lvl4pPr lvl="3" algn="ctr">
              <a:lnSpc>
                <a:spcPct val="115000"/>
              </a:lnSpc>
              <a:spcBef>
                <a:spcPts val="0"/>
              </a:spcBef>
              <a:spcAft>
                <a:spcPts val="0"/>
              </a:spcAft>
              <a:buSzPts val="1400"/>
              <a:buChar char="●"/>
              <a:defRPr/>
            </a:lvl4pPr>
            <a:lvl5pPr lvl="4" algn="ctr">
              <a:lnSpc>
                <a:spcPct val="115000"/>
              </a:lnSpc>
              <a:spcBef>
                <a:spcPts val="0"/>
              </a:spcBef>
              <a:spcAft>
                <a:spcPts val="0"/>
              </a:spcAft>
              <a:buSzPts val="1400"/>
              <a:buChar char="○"/>
              <a:defRPr/>
            </a:lvl5pPr>
            <a:lvl6pPr lvl="5" algn="ctr">
              <a:lnSpc>
                <a:spcPct val="115000"/>
              </a:lnSpc>
              <a:spcBef>
                <a:spcPts val="0"/>
              </a:spcBef>
              <a:spcAft>
                <a:spcPts val="0"/>
              </a:spcAft>
              <a:buSzPts val="1400"/>
              <a:buChar char="■"/>
              <a:defRPr/>
            </a:lvl6pPr>
            <a:lvl7pPr lvl="6" algn="ctr">
              <a:lnSpc>
                <a:spcPct val="115000"/>
              </a:lnSpc>
              <a:spcBef>
                <a:spcPts val="0"/>
              </a:spcBef>
              <a:spcAft>
                <a:spcPts val="0"/>
              </a:spcAft>
              <a:buSzPts val="1400"/>
              <a:buChar char="●"/>
              <a:defRPr/>
            </a:lvl7pPr>
            <a:lvl8pPr lvl="7" algn="ctr">
              <a:lnSpc>
                <a:spcPct val="115000"/>
              </a:lnSpc>
              <a:spcBef>
                <a:spcPts val="0"/>
              </a:spcBef>
              <a:spcAft>
                <a:spcPts val="0"/>
              </a:spcAft>
              <a:buSzPts val="1400"/>
              <a:buChar char="○"/>
              <a:defRPr/>
            </a:lvl8pPr>
            <a:lvl9pPr lvl="8" algn="ctr">
              <a:lnSpc>
                <a:spcPct val="115000"/>
              </a:lnSpc>
              <a:spcBef>
                <a:spcPts val="0"/>
              </a:spcBef>
              <a:spcAft>
                <a:spcPts val="0"/>
              </a:spcAft>
              <a:buSzPts val="1400"/>
              <a:buChar char="■"/>
              <a:defRPr/>
            </a:lvl9pPr>
          </a:lstStyle>
          <a:p/>
        </p:txBody>
      </p:sp>
      <p:cxnSp>
        <p:nvCxnSpPr>
          <p:cNvPr id="205" name="Google Shape;205;p26"/>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206" name="Google Shape;206;p26"/>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207" name="Google Shape;207;p26"/>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208" name="Google Shape;208;p26"/>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209" name="Google Shape;209;p26"/>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210" name="Google Shape;210;p26"/>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4">
    <p:spTree>
      <p:nvGrpSpPr>
        <p:cNvPr id="211" name="Shape 211"/>
        <p:cNvGrpSpPr/>
        <p:nvPr/>
      </p:nvGrpSpPr>
      <p:grpSpPr>
        <a:xfrm>
          <a:off x="0" y="0"/>
          <a:ext cx="0" cy="0"/>
          <a:chOff x="0" y="0"/>
          <a:chExt cx="0" cy="0"/>
        </a:xfrm>
      </p:grpSpPr>
      <p:sp>
        <p:nvSpPr>
          <p:cNvPr id="212" name="Google Shape;212;p27"/>
          <p:cNvSpPr txBox="1"/>
          <p:nvPr>
            <p:ph idx="1" type="subTitle"/>
          </p:nvPr>
        </p:nvSpPr>
        <p:spPr>
          <a:xfrm>
            <a:off x="3509000" y="2532051"/>
            <a:ext cx="2126100" cy="444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13" name="Google Shape;213;p27"/>
          <p:cNvSpPr txBox="1"/>
          <p:nvPr>
            <p:ph idx="2" type="subTitle"/>
          </p:nvPr>
        </p:nvSpPr>
        <p:spPr>
          <a:xfrm>
            <a:off x="3509025" y="2948247"/>
            <a:ext cx="2126100" cy="813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214" name="Google Shape;214;p27"/>
          <p:cNvSpPr txBox="1"/>
          <p:nvPr>
            <p:ph idx="3" type="subTitle"/>
          </p:nvPr>
        </p:nvSpPr>
        <p:spPr>
          <a:xfrm>
            <a:off x="953025" y="2532051"/>
            <a:ext cx="2126100" cy="444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15" name="Google Shape;215;p27"/>
          <p:cNvSpPr txBox="1"/>
          <p:nvPr>
            <p:ph idx="4" type="subTitle"/>
          </p:nvPr>
        </p:nvSpPr>
        <p:spPr>
          <a:xfrm>
            <a:off x="953125" y="2948247"/>
            <a:ext cx="2126100" cy="813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216" name="Google Shape;216;p27"/>
          <p:cNvSpPr txBox="1"/>
          <p:nvPr>
            <p:ph idx="5" type="subTitle"/>
          </p:nvPr>
        </p:nvSpPr>
        <p:spPr>
          <a:xfrm>
            <a:off x="6064875" y="2532051"/>
            <a:ext cx="2126100" cy="444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17" name="Google Shape;217;p27"/>
          <p:cNvSpPr txBox="1"/>
          <p:nvPr>
            <p:ph idx="6" type="subTitle"/>
          </p:nvPr>
        </p:nvSpPr>
        <p:spPr>
          <a:xfrm>
            <a:off x="6064875" y="2948247"/>
            <a:ext cx="2126100" cy="813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218" name="Google Shape;218;p27"/>
          <p:cNvSpPr txBox="1"/>
          <p:nvPr>
            <p:ph type="title"/>
          </p:nvPr>
        </p:nvSpPr>
        <p:spPr>
          <a:xfrm>
            <a:off x="713225" y="445025"/>
            <a:ext cx="66555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atin typeface="Merriweather Light"/>
                <a:ea typeface="Merriweather Light"/>
                <a:cs typeface="Merriweather Light"/>
                <a:sym typeface="Merriweather Light"/>
              </a:defRPr>
            </a:lvl2pPr>
            <a:lvl3pPr lvl="2" algn="l">
              <a:lnSpc>
                <a:spcPct val="100000"/>
              </a:lnSpc>
              <a:spcBef>
                <a:spcPts val="0"/>
              </a:spcBef>
              <a:spcAft>
                <a:spcPts val="0"/>
              </a:spcAft>
              <a:buSzPts val="3000"/>
              <a:buNone/>
              <a:defRPr>
                <a:latin typeface="Merriweather Light"/>
                <a:ea typeface="Merriweather Light"/>
                <a:cs typeface="Merriweather Light"/>
                <a:sym typeface="Merriweather Light"/>
              </a:defRPr>
            </a:lvl3pPr>
            <a:lvl4pPr lvl="3" algn="l">
              <a:lnSpc>
                <a:spcPct val="100000"/>
              </a:lnSpc>
              <a:spcBef>
                <a:spcPts val="0"/>
              </a:spcBef>
              <a:spcAft>
                <a:spcPts val="0"/>
              </a:spcAft>
              <a:buSzPts val="3000"/>
              <a:buNone/>
              <a:defRPr>
                <a:latin typeface="Merriweather Light"/>
                <a:ea typeface="Merriweather Light"/>
                <a:cs typeface="Merriweather Light"/>
                <a:sym typeface="Merriweather Light"/>
              </a:defRPr>
            </a:lvl4pPr>
            <a:lvl5pPr lvl="4" algn="l">
              <a:lnSpc>
                <a:spcPct val="100000"/>
              </a:lnSpc>
              <a:spcBef>
                <a:spcPts val="0"/>
              </a:spcBef>
              <a:spcAft>
                <a:spcPts val="0"/>
              </a:spcAft>
              <a:buSzPts val="3000"/>
              <a:buNone/>
              <a:defRPr>
                <a:latin typeface="Merriweather Light"/>
                <a:ea typeface="Merriweather Light"/>
                <a:cs typeface="Merriweather Light"/>
                <a:sym typeface="Merriweather Light"/>
              </a:defRPr>
            </a:lvl5pPr>
            <a:lvl6pPr lvl="5" algn="l">
              <a:lnSpc>
                <a:spcPct val="100000"/>
              </a:lnSpc>
              <a:spcBef>
                <a:spcPts val="0"/>
              </a:spcBef>
              <a:spcAft>
                <a:spcPts val="0"/>
              </a:spcAft>
              <a:buSzPts val="3000"/>
              <a:buNone/>
              <a:defRPr>
                <a:latin typeface="Merriweather Light"/>
                <a:ea typeface="Merriweather Light"/>
                <a:cs typeface="Merriweather Light"/>
                <a:sym typeface="Merriweather Light"/>
              </a:defRPr>
            </a:lvl6pPr>
            <a:lvl7pPr lvl="6" algn="l">
              <a:lnSpc>
                <a:spcPct val="100000"/>
              </a:lnSpc>
              <a:spcBef>
                <a:spcPts val="0"/>
              </a:spcBef>
              <a:spcAft>
                <a:spcPts val="0"/>
              </a:spcAft>
              <a:buSzPts val="3000"/>
              <a:buNone/>
              <a:defRPr>
                <a:latin typeface="Merriweather Light"/>
                <a:ea typeface="Merriweather Light"/>
                <a:cs typeface="Merriweather Light"/>
                <a:sym typeface="Merriweather Light"/>
              </a:defRPr>
            </a:lvl7pPr>
            <a:lvl8pPr lvl="7" algn="l">
              <a:lnSpc>
                <a:spcPct val="100000"/>
              </a:lnSpc>
              <a:spcBef>
                <a:spcPts val="0"/>
              </a:spcBef>
              <a:spcAft>
                <a:spcPts val="0"/>
              </a:spcAft>
              <a:buSzPts val="3000"/>
              <a:buNone/>
              <a:defRPr>
                <a:latin typeface="Merriweather Light"/>
                <a:ea typeface="Merriweather Light"/>
                <a:cs typeface="Merriweather Light"/>
                <a:sym typeface="Merriweather Light"/>
              </a:defRPr>
            </a:lvl8pPr>
            <a:lvl9pPr lvl="8" algn="l">
              <a:lnSpc>
                <a:spcPct val="100000"/>
              </a:lnSpc>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219" name="Google Shape;219;p27"/>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220" name="Google Shape;220;p27"/>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22">
    <p:spTree>
      <p:nvGrpSpPr>
        <p:cNvPr id="221" name="Shape 221"/>
        <p:cNvGrpSpPr/>
        <p:nvPr/>
      </p:nvGrpSpPr>
      <p:grpSpPr>
        <a:xfrm>
          <a:off x="0" y="0"/>
          <a:ext cx="0" cy="0"/>
          <a:chOff x="0" y="0"/>
          <a:chExt cx="0" cy="0"/>
        </a:xfrm>
      </p:grpSpPr>
      <p:sp>
        <p:nvSpPr>
          <p:cNvPr id="222" name="Google Shape;222;p28"/>
          <p:cNvSpPr txBox="1"/>
          <p:nvPr>
            <p:ph idx="1" type="subTitle"/>
          </p:nvPr>
        </p:nvSpPr>
        <p:spPr>
          <a:xfrm>
            <a:off x="3509000" y="1693851"/>
            <a:ext cx="2126100" cy="444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23" name="Google Shape;223;p28"/>
          <p:cNvSpPr txBox="1"/>
          <p:nvPr>
            <p:ph idx="2" type="subTitle"/>
          </p:nvPr>
        </p:nvSpPr>
        <p:spPr>
          <a:xfrm>
            <a:off x="3509025" y="2110049"/>
            <a:ext cx="21261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224" name="Google Shape;224;p28"/>
          <p:cNvSpPr txBox="1"/>
          <p:nvPr>
            <p:ph idx="3" type="subTitle"/>
          </p:nvPr>
        </p:nvSpPr>
        <p:spPr>
          <a:xfrm>
            <a:off x="953025" y="1693851"/>
            <a:ext cx="2126100" cy="444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25" name="Google Shape;225;p28"/>
          <p:cNvSpPr txBox="1"/>
          <p:nvPr>
            <p:ph idx="4" type="subTitle"/>
          </p:nvPr>
        </p:nvSpPr>
        <p:spPr>
          <a:xfrm>
            <a:off x="953125" y="2110049"/>
            <a:ext cx="21261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226" name="Google Shape;226;p28"/>
          <p:cNvSpPr txBox="1"/>
          <p:nvPr>
            <p:ph idx="5" type="subTitle"/>
          </p:nvPr>
        </p:nvSpPr>
        <p:spPr>
          <a:xfrm>
            <a:off x="6064875" y="1693851"/>
            <a:ext cx="2126100" cy="444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27" name="Google Shape;227;p28"/>
          <p:cNvSpPr txBox="1"/>
          <p:nvPr>
            <p:ph idx="6" type="subTitle"/>
          </p:nvPr>
        </p:nvSpPr>
        <p:spPr>
          <a:xfrm>
            <a:off x="6064875" y="2110049"/>
            <a:ext cx="21261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228" name="Google Shape;228;p28"/>
          <p:cNvSpPr txBox="1"/>
          <p:nvPr>
            <p:ph type="title"/>
          </p:nvPr>
        </p:nvSpPr>
        <p:spPr>
          <a:xfrm>
            <a:off x="1244250" y="445025"/>
            <a:ext cx="66555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atin typeface="Merriweather Light"/>
                <a:ea typeface="Merriweather Light"/>
                <a:cs typeface="Merriweather Light"/>
                <a:sym typeface="Merriweather Light"/>
              </a:defRPr>
            </a:lvl2pPr>
            <a:lvl3pPr lvl="2" algn="ctr">
              <a:lnSpc>
                <a:spcPct val="100000"/>
              </a:lnSpc>
              <a:spcBef>
                <a:spcPts val="0"/>
              </a:spcBef>
              <a:spcAft>
                <a:spcPts val="0"/>
              </a:spcAft>
              <a:buSzPts val="3000"/>
              <a:buNone/>
              <a:defRPr>
                <a:latin typeface="Merriweather Light"/>
                <a:ea typeface="Merriweather Light"/>
                <a:cs typeface="Merriweather Light"/>
                <a:sym typeface="Merriweather Light"/>
              </a:defRPr>
            </a:lvl3pPr>
            <a:lvl4pPr lvl="3" algn="ctr">
              <a:lnSpc>
                <a:spcPct val="100000"/>
              </a:lnSpc>
              <a:spcBef>
                <a:spcPts val="0"/>
              </a:spcBef>
              <a:spcAft>
                <a:spcPts val="0"/>
              </a:spcAft>
              <a:buSzPts val="3000"/>
              <a:buNone/>
              <a:defRPr>
                <a:latin typeface="Merriweather Light"/>
                <a:ea typeface="Merriweather Light"/>
                <a:cs typeface="Merriweather Light"/>
                <a:sym typeface="Merriweather Light"/>
              </a:defRPr>
            </a:lvl4pPr>
            <a:lvl5pPr lvl="4" algn="ctr">
              <a:lnSpc>
                <a:spcPct val="100000"/>
              </a:lnSpc>
              <a:spcBef>
                <a:spcPts val="0"/>
              </a:spcBef>
              <a:spcAft>
                <a:spcPts val="0"/>
              </a:spcAft>
              <a:buSzPts val="3000"/>
              <a:buNone/>
              <a:defRPr>
                <a:latin typeface="Merriweather Light"/>
                <a:ea typeface="Merriweather Light"/>
                <a:cs typeface="Merriweather Light"/>
                <a:sym typeface="Merriweather Light"/>
              </a:defRPr>
            </a:lvl5pPr>
            <a:lvl6pPr lvl="5" algn="ctr">
              <a:lnSpc>
                <a:spcPct val="100000"/>
              </a:lnSpc>
              <a:spcBef>
                <a:spcPts val="0"/>
              </a:spcBef>
              <a:spcAft>
                <a:spcPts val="0"/>
              </a:spcAft>
              <a:buSzPts val="3000"/>
              <a:buNone/>
              <a:defRPr>
                <a:latin typeface="Merriweather Light"/>
                <a:ea typeface="Merriweather Light"/>
                <a:cs typeface="Merriweather Light"/>
                <a:sym typeface="Merriweather Light"/>
              </a:defRPr>
            </a:lvl6pPr>
            <a:lvl7pPr lvl="6" algn="ctr">
              <a:lnSpc>
                <a:spcPct val="100000"/>
              </a:lnSpc>
              <a:spcBef>
                <a:spcPts val="0"/>
              </a:spcBef>
              <a:spcAft>
                <a:spcPts val="0"/>
              </a:spcAft>
              <a:buSzPts val="3000"/>
              <a:buNone/>
              <a:defRPr>
                <a:latin typeface="Merriweather Light"/>
                <a:ea typeface="Merriweather Light"/>
                <a:cs typeface="Merriweather Light"/>
                <a:sym typeface="Merriweather Light"/>
              </a:defRPr>
            </a:lvl7pPr>
            <a:lvl8pPr lvl="7" algn="ctr">
              <a:lnSpc>
                <a:spcPct val="100000"/>
              </a:lnSpc>
              <a:spcBef>
                <a:spcPts val="0"/>
              </a:spcBef>
              <a:spcAft>
                <a:spcPts val="0"/>
              </a:spcAft>
              <a:buSzPts val="3000"/>
              <a:buNone/>
              <a:defRPr>
                <a:latin typeface="Merriweather Light"/>
                <a:ea typeface="Merriweather Light"/>
                <a:cs typeface="Merriweather Light"/>
                <a:sym typeface="Merriweather Light"/>
              </a:defRPr>
            </a:lvl8pPr>
            <a:lvl9pPr lvl="8" algn="ctr">
              <a:lnSpc>
                <a:spcPct val="100000"/>
              </a:lnSpc>
              <a:spcBef>
                <a:spcPts val="0"/>
              </a:spcBef>
              <a:spcAft>
                <a:spcPts val="0"/>
              </a:spcAft>
              <a:buSzPts val="3000"/>
              <a:buNone/>
              <a:defRPr>
                <a:latin typeface="Merriweather Light"/>
                <a:ea typeface="Merriweather Light"/>
                <a:cs typeface="Merriweather Light"/>
                <a:sym typeface="Merriweather Light"/>
              </a:defRPr>
            </a:lvl9pPr>
          </a:lstStyle>
          <a:p/>
        </p:txBody>
      </p:sp>
      <p:sp>
        <p:nvSpPr>
          <p:cNvPr id="229" name="Google Shape;229;p28"/>
          <p:cNvSpPr txBox="1"/>
          <p:nvPr>
            <p:ph idx="7" type="subTitle"/>
          </p:nvPr>
        </p:nvSpPr>
        <p:spPr>
          <a:xfrm>
            <a:off x="3509000" y="3398751"/>
            <a:ext cx="2126100" cy="444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30" name="Google Shape;230;p28"/>
          <p:cNvSpPr txBox="1"/>
          <p:nvPr>
            <p:ph idx="8" type="subTitle"/>
          </p:nvPr>
        </p:nvSpPr>
        <p:spPr>
          <a:xfrm>
            <a:off x="3509025" y="3814949"/>
            <a:ext cx="21261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231" name="Google Shape;231;p28"/>
          <p:cNvSpPr txBox="1"/>
          <p:nvPr>
            <p:ph idx="9" type="subTitle"/>
          </p:nvPr>
        </p:nvSpPr>
        <p:spPr>
          <a:xfrm>
            <a:off x="953025" y="3398751"/>
            <a:ext cx="2126100" cy="444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32" name="Google Shape;232;p28"/>
          <p:cNvSpPr txBox="1"/>
          <p:nvPr>
            <p:ph idx="13" type="subTitle"/>
          </p:nvPr>
        </p:nvSpPr>
        <p:spPr>
          <a:xfrm>
            <a:off x="953125" y="3814949"/>
            <a:ext cx="21261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233" name="Google Shape;233;p28"/>
          <p:cNvSpPr txBox="1"/>
          <p:nvPr>
            <p:ph idx="14" type="subTitle"/>
          </p:nvPr>
        </p:nvSpPr>
        <p:spPr>
          <a:xfrm>
            <a:off x="6064875" y="3398751"/>
            <a:ext cx="2126100" cy="444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34" name="Google Shape;234;p28"/>
          <p:cNvSpPr txBox="1"/>
          <p:nvPr>
            <p:ph idx="15" type="subTitle"/>
          </p:nvPr>
        </p:nvSpPr>
        <p:spPr>
          <a:xfrm>
            <a:off x="6064875" y="3814949"/>
            <a:ext cx="21261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cxnSp>
        <p:nvCxnSpPr>
          <p:cNvPr id="235" name="Google Shape;235;p28"/>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236" name="Google Shape;236;p28"/>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237" name="Google Shape;237;p28"/>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238" name="Google Shape;238;p28"/>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4_2_1">
    <p:spTree>
      <p:nvGrpSpPr>
        <p:cNvPr id="239" name="Shape 239"/>
        <p:cNvGrpSpPr/>
        <p:nvPr/>
      </p:nvGrpSpPr>
      <p:grpSpPr>
        <a:xfrm>
          <a:off x="0" y="0"/>
          <a:ext cx="0" cy="0"/>
          <a:chOff x="0" y="0"/>
          <a:chExt cx="0" cy="0"/>
        </a:xfrm>
      </p:grpSpPr>
      <p:sp>
        <p:nvSpPr>
          <p:cNvPr id="240" name="Google Shape;240;p29"/>
          <p:cNvSpPr txBox="1"/>
          <p:nvPr>
            <p:ph idx="1" type="subTitle"/>
          </p:nvPr>
        </p:nvSpPr>
        <p:spPr>
          <a:xfrm>
            <a:off x="3718325" y="3294199"/>
            <a:ext cx="1642800" cy="437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41" name="Google Shape;241;p29"/>
          <p:cNvSpPr txBox="1"/>
          <p:nvPr>
            <p:ph idx="2" type="subTitle"/>
          </p:nvPr>
        </p:nvSpPr>
        <p:spPr>
          <a:xfrm>
            <a:off x="3617675" y="3703897"/>
            <a:ext cx="18441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None/>
              <a:defRPr sz="1400">
                <a:solidFill>
                  <a:schemeClr val="dk1"/>
                </a:solidFill>
              </a:defRPr>
            </a:lvl1pPr>
            <a:lvl2pPr lvl="1" algn="ctr">
              <a:lnSpc>
                <a:spcPct val="115000"/>
              </a:lnSpc>
              <a:spcBef>
                <a:spcPts val="0"/>
              </a:spcBef>
              <a:spcAft>
                <a:spcPts val="0"/>
              </a:spcAft>
              <a:buClr>
                <a:schemeClr val="accent4"/>
              </a:buClr>
              <a:buSzPts val="1400"/>
              <a:buNone/>
              <a:defRPr>
                <a:solidFill>
                  <a:schemeClr val="accent4"/>
                </a:solidFill>
              </a:defRPr>
            </a:lvl2pPr>
            <a:lvl3pPr lvl="2" algn="ctr">
              <a:lnSpc>
                <a:spcPct val="115000"/>
              </a:lnSpc>
              <a:spcBef>
                <a:spcPts val="0"/>
              </a:spcBef>
              <a:spcAft>
                <a:spcPts val="0"/>
              </a:spcAft>
              <a:buClr>
                <a:schemeClr val="accent4"/>
              </a:buClr>
              <a:buSzPts val="1400"/>
              <a:buNone/>
              <a:defRPr>
                <a:solidFill>
                  <a:schemeClr val="accent4"/>
                </a:solidFill>
              </a:defRPr>
            </a:lvl3pPr>
            <a:lvl4pPr lvl="3" algn="ctr">
              <a:lnSpc>
                <a:spcPct val="115000"/>
              </a:lnSpc>
              <a:spcBef>
                <a:spcPts val="0"/>
              </a:spcBef>
              <a:spcAft>
                <a:spcPts val="0"/>
              </a:spcAft>
              <a:buClr>
                <a:schemeClr val="accent4"/>
              </a:buClr>
              <a:buSzPts val="1400"/>
              <a:buNone/>
              <a:defRPr>
                <a:solidFill>
                  <a:schemeClr val="accent4"/>
                </a:solidFill>
              </a:defRPr>
            </a:lvl4pPr>
            <a:lvl5pPr lvl="4" algn="ctr">
              <a:lnSpc>
                <a:spcPct val="115000"/>
              </a:lnSpc>
              <a:spcBef>
                <a:spcPts val="0"/>
              </a:spcBef>
              <a:spcAft>
                <a:spcPts val="0"/>
              </a:spcAft>
              <a:buClr>
                <a:schemeClr val="accent4"/>
              </a:buClr>
              <a:buSzPts val="1400"/>
              <a:buNone/>
              <a:defRPr>
                <a:solidFill>
                  <a:schemeClr val="accent4"/>
                </a:solidFill>
              </a:defRPr>
            </a:lvl5pPr>
            <a:lvl6pPr lvl="5" algn="ctr">
              <a:lnSpc>
                <a:spcPct val="115000"/>
              </a:lnSpc>
              <a:spcBef>
                <a:spcPts val="0"/>
              </a:spcBef>
              <a:spcAft>
                <a:spcPts val="0"/>
              </a:spcAft>
              <a:buClr>
                <a:schemeClr val="accent4"/>
              </a:buClr>
              <a:buSzPts val="1400"/>
              <a:buNone/>
              <a:defRPr>
                <a:solidFill>
                  <a:schemeClr val="accent4"/>
                </a:solidFill>
              </a:defRPr>
            </a:lvl6pPr>
            <a:lvl7pPr lvl="6" algn="ctr">
              <a:lnSpc>
                <a:spcPct val="115000"/>
              </a:lnSpc>
              <a:spcBef>
                <a:spcPts val="0"/>
              </a:spcBef>
              <a:spcAft>
                <a:spcPts val="0"/>
              </a:spcAft>
              <a:buClr>
                <a:schemeClr val="accent4"/>
              </a:buClr>
              <a:buSzPts val="1400"/>
              <a:buNone/>
              <a:defRPr>
                <a:solidFill>
                  <a:schemeClr val="accent4"/>
                </a:solidFill>
              </a:defRPr>
            </a:lvl7pPr>
            <a:lvl8pPr lvl="7" algn="ctr">
              <a:lnSpc>
                <a:spcPct val="115000"/>
              </a:lnSpc>
              <a:spcBef>
                <a:spcPts val="0"/>
              </a:spcBef>
              <a:spcAft>
                <a:spcPts val="0"/>
              </a:spcAft>
              <a:buClr>
                <a:schemeClr val="accent4"/>
              </a:buClr>
              <a:buSzPts val="1400"/>
              <a:buNone/>
              <a:defRPr>
                <a:solidFill>
                  <a:schemeClr val="accent4"/>
                </a:solidFill>
              </a:defRPr>
            </a:lvl8pPr>
            <a:lvl9pPr lvl="8" algn="ctr">
              <a:lnSpc>
                <a:spcPct val="115000"/>
              </a:lnSpc>
              <a:spcBef>
                <a:spcPts val="0"/>
              </a:spcBef>
              <a:spcAft>
                <a:spcPts val="0"/>
              </a:spcAft>
              <a:buClr>
                <a:schemeClr val="accent4"/>
              </a:buClr>
              <a:buSzPts val="1400"/>
              <a:buNone/>
              <a:defRPr>
                <a:solidFill>
                  <a:schemeClr val="accent4"/>
                </a:solidFill>
              </a:defRPr>
            </a:lvl9pPr>
          </a:lstStyle>
          <a:p/>
        </p:txBody>
      </p:sp>
      <p:sp>
        <p:nvSpPr>
          <p:cNvPr id="242" name="Google Shape;242;p29"/>
          <p:cNvSpPr txBox="1"/>
          <p:nvPr>
            <p:ph idx="3" type="subTitle"/>
          </p:nvPr>
        </p:nvSpPr>
        <p:spPr>
          <a:xfrm>
            <a:off x="1328025" y="3294199"/>
            <a:ext cx="1642800" cy="437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43" name="Google Shape;243;p29"/>
          <p:cNvSpPr txBox="1"/>
          <p:nvPr>
            <p:ph idx="4" type="subTitle"/>
          </p:nvPr>
        </p:nvSpPr>
        <p:spPr>
          <a:xfrm>
            <a:off x="1227426" y="3703897"/>
            <a:ext cx="18441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None/>
              <a:defRPr sz="1400">
                <a:solidFill>
                  <a:schemeClr val="dk1"/>
                </a:solidFill>
              </a:defRPr>
            </a:lvl1pPr>
            <a:lvl2pPr lvl="1" algn="ctr">
              <a:lnSpc>
                <a:spcPct val="115000"/>
              </a:lnSpc>
              <a:spcBef>
                <a:spcPts val="0"/>
              </a:spcBef>
              <a:spcAft>
                <a:spcPts val="0"/>
              </a:spcAft>
              <a:buClr>
                <a:schemeClr val="accent4"/>
              </a:buClr>
              <a:buSzPts val="1400"/>
              <a:buNone/>
              <a:defRPr>
                <a:solidFill>
                  <a:schemeClr val="accent4"/>
                </a:solidFill>
              </a:defRPr>
            </a:lvl2pPr>
            <a:lvl3pPr lvl="2" algn="ctr">
              <a:lnSpc>
                <a:spcPct val="115000"/>
              </a:lnSpc>
              <a:spcBef>
                <a:spcPts val="0"/>
              </a:spcBef>
              <a:spcAft>
                <a:spcPts val="0"/>
              </a:spcAft>
              <a:buClr>
                <a:schemeClr val="accent4"/>
              </a:buClr>
              <a:buSzPts val="1400"/>
              <a:buNone/>
              <a:defRPr>
                <a:solidFill>
                  <a:schemeClr val="accent4"/>
                </a:solidFill>
              </a:defRPr>
            </a:lvl3pPr>
            <a:lvl4pPr lvl="3" algn="ctr">
              <a:lnSpc>
                <a:spcPct val="115000"/>
              </a:lnSpc>
              <a:spcBef>
                <a:spcPts val="0"/>
              </a:spcBef>
              <a:spcAft>
                <a:spcPts val="0"/>
              </a:spcAft>
              <a:buClr>
                <a:schemeClr val="accent4"/>
              </a:buClr>
              <a:buSzPts val="1400"/>
              <a:buNone/>
              <a:defRPr>
                <a:solidFill>
                  <a:schemeClr val="accent4"/>
                </a:solidFill>
              </a:defRPr>
            </a:lvl4pPr>
            <a:lvl5pPr lvl="4" algn="ctr">
              <a:lnSpc>
                <a:spcPct val="115000"/>
              </a:lnSpc>
              <a:spcBef>
                <a:spcPts val="0"/>
              </a:spcBef>
              <a:spcAft>
                <a:spcPts val="0"/>
              </a:spcAft>
              <a:buClr>
                <a:schemeClr val="accent4"/>
              </a:buClr>
              <a:buSzPts val="1400"/>
              <a:buNone/>
              <a:defRPr>
                <a:solidFill>
                  <a:schemeClr val="accent4"/>
                </a:solidFill>
              </a:defRPr>
            </a:lvl5pPr>
            <a:lvl6pPr lvl="5" algn="ctr">
              <a:lnSpc>
                <a:spcPct val="115000"/>
              </a:lnSpc>
              <a:spcBef>
                <a:spcPts val="0"/>
              </a:spcBef>
              <a:spcAft>
                <a:spcPts val="0"/>
              </a:spcAft>
              <a:buClr>
                <a:schemeClr val="accent4"/>
              </a:buClr>
              <a:buSzPts val="1400"/>
              <a:buNone/>
              <a:defRPr>
                <a:solidFill>
                  <a:schemeClr val="accent4"/>
                </a:solidFill>
              </a:defRPr>
            </a:lvl6pPr>
            <a:lvl7pPr lvl="6" algn="ctr">
              <a:lnSpc>
                <a:spcPct val="115000"/>
              </a:lnSpc>
              <a:spcBef>
                <a:spcPts val="0"/>
              </a:spcBef>
              <a:spcAft>
                <a:spcPts val="0"/>
              </a:spcAft>
              <a:buClr>
                <a:schemeClr val="accent4"/>
              </a:buClr>
              <a:buSzPts val="1400"/>
              <a:buNone/>
              <a:defRPr>
                <a:solidFill>
                  <a:schemeClr val="accent4"/>
                </a:solidFill>
              </a:defRPr>
            </a:lvl7pPr>
            <a:lvl8pPr lvl="7" algn="ctr">
              <a:lnSpc>
                <a:spcPct val="115000"/>
              </a:lnSpc>
              <a:spcBef>
                <a:spcPts val="0"/>
              </a:spcBef>
              <a:spcAft>
                <a:spcPts val="0"/>
              </a:spcAft>
              <a:buClr>
                <a:schemeClr val="accent4"/>
              </a:buClr>
              <a:buSzPts val="1400"/>
              <a:buNone/>
              <a:defRPr>
                <a:solidFill>
                  <a:schemeClr val="accent4"/>
                </a:solidFill>
              </a:defRPr>
            </a:lvl8pPr>
            <a:lvl9pPr lvl="8" algn="ctr">
              <a:lnSpc>
                <a:spcPct val="115000"/>
              </a:lnSpc>
              <a:spcBef>
                <a:spcPts val="0"/>
              </a:spcBef>
              <a:spcAft>
                <a:spcPts val="0"/>
              </a:spcAft>
              <a:buClr>
                <a:schemeClr val="accent4"/>
              </a:buClr>
              <a:buSzPts val="1400"/>
              <a:buNone/>
              <a:defRPr>
                <a:solidFill>
                  <a:schemeClr val="accent4"/>
                </a:solidFill>
              </a:defRPr>
            </a:lvl9pPr>
          </a:lstStyle>
          <a:p/>
        </p:txBody>
      </p:sp>
      <p:sp>
        <p:nvSpPr>
          <p:cNvPr id="244" name="Google Shape;244;p29"/>
          <p:cNvSpPr txBox="1"/>
          <p:nvPr>
            <p:ph idx="5" type="subTitle"/>
          </p:nvPr>
        </p:nvSpPr>
        <p:spPr>
          <a:xfrm>
            <a:off x="6108550" y="3294199"/>
            <a:ext cx="1643100" cy="437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45" name="Google Shape;245;p29"/>
          <p:cNvSpPr txBox="1"/>
          <p:nvPr>
            <p:ph idx="6" type="subTitle"/>
          </p:nvPr>
        </p:nvSpPr>
        <p:spPr>
          <a:xfrm>
            <a:off x="6008050" y="3703897"/>
            <a:ext cx="18441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None/>
              <a:defRPr sz="1400">
                <a:solidFill>
                  <a:schemeClr val="dk1"/>
                </a:solidFill>
              </a:defRPr>
            </a:lvl1pPr>
            <a:lvl2pPr lvl="1" algn="ctr">
              <a:lnSpc>
                <a:spcPct val="115000"/>
              </a:lnSpc>
              <a:spcBef>
                <a:spcPts val="0"/>
              </a:spcBef>
              <a:spcAft>
                <a:spcPts val="0"/>
              </a:spcAft>
              <a:buClr>
                <a:schemeClr val="accent4"/>
              </a:buClr>
              <a:buSzPts val="1400"/>
              <a:buNone/>
              <a:defRPr>
                <a:solidFill>
                  <a:schemeClr val="accent4"/>
                </a:solidFill>
              </a:defRPr>
            </a:lvl2pPr>
            <a:lvl3pPr lvl="2" algn="ctr">
              <a:lnSpc>
                <a:spcPct val="115000"/>
              </a:lnSpc>
              <a:spcBef>
                <a:spcPts val="0"/>
              </a:spcBef>
              <a:spcAft>
                <a:spcPts val="0"/>
              </a:spcAft>
              <a:buClr>
                <a:schemeClr val="accent4"/>
              </a:buClr>
              <a:buSzPts val="1400"/>
              <a:buNone/>
              <a:defRPr>
                <a:solidFill>
                  <a:schemeClr val="accent4"/>
                </a:solidFill>
              </a:defRPr>
            </a:lvl3pPr>
            <a:lvl4pPr lvl="3" algn="ctr">
              <a:lnSpc>
                <a:spcPct val="115000"/>
              </a:lnSpc>
              <a:spcBef>
                <a:spcPts val="0"/>
              </a:spcBef>
              <a:spcAft>
                <a:spcPts val="0"/>
              </a:spcAft>
              <a:buClr>
                <a:schemeClr val="accent4"/>
              </a:buClr>
              <a:buSzPts val="1400"/>
              <a:buNone/>
              <a:defRPr>
                <a:solidFill>
                  <a:schemeClr val="accent4"/>
                </a:solidFill>
              </a:defRPr>
            </a:lvl4pPr>
            <a:lvl5pPr lvl="4" algn="ctr">
              <a:lnSpc>
                <a:spcPct val="115000"/>
              </a:lnSpc>
              <a:spcBef>
                <a:spcPts val="0"/>
              </a:spcBef>
              <a:spcAft>
                <a:spcPts val="0"/>
              </a:spcAft>
              <a:buClr>
                <a:schemeClr val="accent4"/>
              </a:buClr>
              <a:buSzPts val="1400"/>
              <a:buNone/>
              <a:defRPr>
                <a:solidFill>
                  <a:schemeClr val="accent4"/>
                </a:solidFill>
              </a:defRPr>
            </a:lvl5pPr>
            <a:lvl6pPr lvl="5" algn="ctr">
              <a:lnSpc>
                <a:spcPct val="115000"/>
              </a:lnSpc>
              <a:spcBef>
                <a:spcPts val="0"/>
              </a:spcBef>
              <a:spcAft>
                <a:spcPts val="0"/>
              </a:spcAft>
              <a:buClr>
                <a:schemeClr val="accent4"/>
              </a:buClr>
              <a:buSzPts val="1400"/>
              <a:buNone/>
              <a:defRPr>
                <a:solidFill>
                  <a:schemeClr val="accent4"/>
                </a:solidFill>
              </a:defRPr>
            </a:lvl6pPr>
            <a:lvl7pPr lvl="6" algn="ctr">
              <a:lnSpc>
                <a:spcPct val="115000"/>
              </a:lnSpc>
              <a:spcBef>
                <a:spcPts val="0"/>
              </a:spcBef>
              <a:spcAft>
                <a:spcPts val="0"/>
              </a:spcAft>
              <a:buClr>
                <a:schemeClr val="accent4"/>
              </a:buClr>
              <a:buSzPts val="1400"/>
              <a:buNone/>
              <a:defRPr>
                <a:solidFill>
                  <a:schemeClr val="accent4"/>
                </a:solidFill>
              </a:defRPr>
            </a:lvl7pPr>
            <a:lvl8pPr lvl="7" algn="ctr">
              <a:lnSpc>
                <a:spcPct val="115000"/>
              </a:lnSpc>
              <a:spcBef>
                <a:spcPts val="0"/>
              </a:spcBef>
              <a:spcAft>
                <a:spcPts val="0"/>
              </a:spcAft>
              <a:buClr>
                <a:schemeClr val="accent4"/>
              </a:buClr>
              <a:buSzPts val="1400"/>
              <a:buNone/>
              <a:defRPr>
                <a:solidFill>
                  <a:schemeClr val="accent4"/>
                </a:solidFill>
              </a:defRPr>
            </a:lvl8pPr>
            <a:lvl9pPr lvl="8" algn="ctr">
              <a:lnSpc>
                <a:spcPct val="115000"/>
              </a:lnSpc>
              <a:spcBef>
                <a:spcPts val="0"/>
              </a:spcBef>
              <a:spcAft>
                <a:spcPts val="0"/>
              </a:spcAft>
              <a:buClr>
                <a:schemeClr val="accent4"/>
              </a:buClr>
              <a:buSzPts val="1400"/>
              <a:buNone/>
              <a:defRPr>
                <a:solidFill>
                  <a:schemeClr val="accent4"/>
                </a:solidFill>
              </a:defRPr>
            </a:lvl9pPr>
          </a:lstStyle>
          <a:p/>
        </p:txBody>
      </p:sp>
      <p:sp>
        <p:nvSpPr>
          <p:cNvPr id="246" name="Google Shape;246;p29"/>
          <p:cNvSpPr txBox="1"/>
          <p:nvPr>
            <p:ph type="title"/>
          </p:nvPr>
        </p:nvSpPr>
        <p:spPr>
          <a:xfrm>
            <a:off x="713225" y="445025"/>
            <a:ext cx="31887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atin typeface="Merriweather Light"/>
                <a:ea typeface="Merriweather Light"/>
                <a:cs typeface="Merriweather Light"/>
                <a:sym typeface="Merriweather Light"/>
              </a:defRPr>
            </a:lvl2pPr>
            <a:lvl3pPr lvl="2" algn="l">
              <a:lnSpc>
                <a:spcPct val="100000"/>
              </a:lnSpc>
              <a:spcBef>
                <a:spcPts val="0"/>
              </a:spcBef>
              <a:spcAft>
                <a:spcPts val="0"/>
              </a:spcAft>
              <a:buSzPts val="3000"/>
              <a:buNone/>
              <a:defRPr>
                <a:latin typeface="Merriweather Light"/>
                <a:ea typeface="Merriweather Light"/>
                <a:cs typeface="Merriweather Light"/>
                <a:sym typeface="Merriweather Light"/>
              </a:defRPr>
            </a:lvl3pPr>
            <a:lvl4pPr lvl="3" algn="l">
              <a:lnSpc>
                <a:spcPct val="100000"/>
              </a:lnSpc>
              <a:spcBef>
                <a:spcPts val="0"/>
              </a:spcBef>
              <a:spcAft>
                <a:spcPts val="0"/>
              </a:spcAft>
              <a:buSzPts val="3000"/>
              <a:buNone/>
              <a:defRPr>
                <a:latin typeface="Merriweather Light"/>
                <a:ea typeface="Merriweather Light"/>
                <a:cs typeface="Merriweather Light"/>
                <a:sym typeface="Merriweather Light"/>
              </a:defRPr>
            </a:lvl4pPr>
            <a:lvl5pPr lvl="4" algn="l">
              <a:lnSpc>
                <a:spcPct val="100000"/>
              </a:lnSpc>
              <a:spcBef>
                <a:spcPts val="0"/>
              </a:spcBef>
              <a:spcAft>
                <a:spcPts val="0"/>
              </a:spcAft>
              <a:buSzPts val="3000"/>
              <a:buNone/>
              <a:defRPr>
                <a:latin typeface="Merriweather Light"/>
                <a:ea typeface="Merriweather Light"/>
                <a:cs typeface="Merriweather Light"/>
                <a:sym typeface="Merriweather Light"/>
              </a:defRPr>
            </a:lvl5pPr>
            <a:lvl6pPr lvl="5" algn="l">
              <a:lnSpc>
                <a:spcPct val="100000"/>
              </a:lnSpc>
              <a:spcBef>
                <a:spcPts val="0"/>
              </a:spcBef>
              <a:spcAft>
                <a:spcPts val="0"/>
              </a:spcAft>
              <a:buSzPts val="3000"/>
              <a:buNone/>
              <a:defRPr>
                <a:latin typeface="Merriweather Light"/>
                <a:ea typeface="Merriweather Light"/>
                <a:cs typeface="Merriweather Light"/>
                <a:sym typeface="Merriweather Light"/>
              </a:defRPr>
            </a:lvl6pPr>
            <a:lvl7pPr lvl="6" algn="l">
              <a:lnSpc>
                <a:spcPct val="100000"/>
              </a:lnSpc>
              <a:spcBef>
                <a:spcPts val="0"/>
              </a:spcBef>
              <a:spcAft>
                <a:spcPts val="0"/>
              </a:spcAft>
              <a:buSzPts val="3000"/>
              <a:buNone/>
              <a:defRPr>
                <a:latin typeface="Merriweather Light"/>
                <a:ea typeface="Merriweather Light"/>
                <a:cs typeface="Merriweather Light"/>
                <a:sym typeface="Merriweather Light"/>
              </a:defRPr>
            </a:lvl7pPr>
            <a:lvl8pPr lvl="7" algn="l">
              <a:lnSpc>
                <a:spcPct val="100000"/>
              </a:lnSpc>
              <a:spcBef>
                <a:spcPts val="0"/>
              </a:spcBef>
              <a:spcAft>
                <a:spcPts val="0"/>
              </a:spcAft>
              <a:buSzPts val="3000"/>
              <a:buNone/>
              <a:defRPr>
                <a:latin typeface="Merriweather Light"/>
                <a:ea typeface="Merriweather Light"/>
                <a:cs typeface="Merriweather Light"/>
                <a:sym typeface="Merriweather Light"/>
              </a:defRPr>
            </a:lvl8pPr>
            <a:lvl9pPr lvl="8" algn="l">
              <a:lnSpc>
                <a:spcPct val="100000"/>
              </a:lnSpc>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247" name="Google Shape;247;p29"/>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248" name="Google Shape;248;p29"/>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1 -">
  <p:cSld name="CUSTOM_32">
    <p:spTree>
      <p:nvGrpSpPr>
        <p:cNvPr id="249" name="Shape 249"/>
        <p:cNvGrpSpPr/>
        <p:nvPr/>
      </p:nvGrpSpPr>
      <p:grpSpPr>
        <a:xfrm>
          <a:off x="0" y="0"/>
          <a:ext cx="0" cy="0"/>
          <a:chOff x="0" y="0"/>
          <a:chExt cx="0" cy="0"/>
        </a:xfrm>
      </p:grpSpPr>
      <p:sp>
        <p:nvSpPr>
          <p:cNvPr id="250" name="Google Shape;250;p30"/>
          <p:cNvSpPr txBox="1"/>
          <p:nvPr>
            <p:ph idx="1" type="subTitle"/>
          </p:nvPr>
        </p:nvSpPr>
        <p:spPr>
          <a:xfrm>
            <a:off x="3414050" y="1714429"/>
            <a:ext cx="2316000" cy="437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51" name="Google Shape;251;p30"/>
          <p:cNvSpPr txBox="1"/>
          <p:nvPr>
            <p:ph idx="2" type="subTitle"/>
          </p:nvPr>
        </p:nvSpPr>
        <p:spPr>
          <a:xfrm>
            <a:off x="3564200" y="2124122"/>
            <a:ext cx="20157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252" name="Google Shape;252;p30"/>
          <p:cNvSpPr txBox="1"/>
          <p:nvPr>
            <p:ph idx="3" type="subTitle"/>
          </p:nvPr>
        </p:nvSpPr>
        <p:spPr>
          <a:xfrm>
            <a:off x="705725" y="1714429"/>
            <a:ext cx="2316000" cy="437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53" name="Google Shape;253;p30"/>
          <p:cNvSpPr txBox="1"/>
          <p:nvPr>
            <p:ph idx="4" type="subTitle"/>
          </p:nvPr>
        </p:nvSpPr>
        <p:spPr>
          <a:xfrm>
            <a:off x="855875" y="2124122"/>
            <a:ext cx="20157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254" name="Google Shape;254;p30"/>
          <p:cNvSpPr txBox="1"/>
          <p:nvPr>
            <p:ph idx="5" type="subTitle"/>
          </p:nvPr>
        </p:nvSpPr>
        <p:spPr>
          <a:xfrm>
            <a:off x="6122325" y="1714429"/>
            <a:ext cx="2316000" cy="437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55" name="Google Shape;255;p30"/>
          <p:cNvSpPr txBox="1"/>
          <p:nvPr>
            <p:ph idx="6" type="subTitle"/>
          </p:nvPr>
        </p:nvSpPr>
        <p:spPr>
          <a:xfrm>
            <a:off x="6272475" y="2124122"/>
            <a:ext cx="20157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256" name="Google Shape;256;p30"/>
          <p:cNvSpPr txBox="1"/>
          <p:nvPr>
            <p:ph idx="7" type="subTitle"/>
          </p:nvPr>
        </p:nvSpPr>
        <p:spPr>
          <a:xfrm>
            <a:off x="3414050" y="3453326"/>
            <a:ext cx="2316000" cy="437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57" name="Google Shape;257;p30"/>
          <p:cNvSpPr txBox="1"/>
          <p:nvPr>
            <p:ph idx="8" type="subTitle"/>
          </p:nvPr>
        </p:nvSpPr>
        <p:spPr>
          <a:xfrm>
            <a:off x="3564200" y="3869536"/>
            <a:ext cx="20157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258" name="Google Shape;258;p30"/>
          <p:cNvSpPr txBox="1"/>
          <p:nvPr>
            <p:ph idx="9" type="subTitle"/>
          </p:nvPr>
        </p:nvSpPr>
        <p:spPr>
          <a:xfrm>
            <a:off x="705725" y="3453326"/>
            <a:ext cx="2316000" cy="437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59" name="Google Shape;259;p30"/>
          <p:cNvSpPr txBox="1"/>
          <p:nvPr>
            <p:ph idx="13" type="subTitle"/>
          </p:nvPr>
        </p:nvSpPr>
        <p:spPr>
          <a:xfrm>
            <a:off x="855875" y="3869536"/>
            <a:ext cx="20157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260" name="Google Shape;260;p30"/>
          <p:cNvSpPr txBox="1"/>
          <p:nvPr>
            <p:ph idx="14" type="subTitle"/>
          </p:nvPr>
        </p:nvSpPr>
        <p:spPr>
          <a:xfrm>
            <a:off x="6122325" y="3453326"/>
            <a:ext cx="2316000" cy="437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61" name="Google Shape;261;p30"/>
          <p:cNvSpPr txBox="1"/>
          <p:nvPr>
            <p:ph idx="15" type="subTitle"/>
          </p:nvPr>
        </p:nvSpPr>
        <p:spPr>
          <a:xfrm>
            <a:off x="6272475" y="3869536"/>
            <a:ext cx="20157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262" name="Google Shape;262;p30"/>
          <p:cNvSpPr txBox="1"/>
          <p:nvPr>
            <p:ph type="title"/>
          </p:nvPr>
        </p:nvSpPr>
        <p:spPr>
          <a:xfrm>
            <a:off x="713225" y="445025"/>
            <a:ext cx="60807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atin typeface="Merriweather Light"/>
                <a:ea typeface="Merriweather Light"/>
                <a:cs typeface="Merriweather Light"/>
                <a:sym typeface="Merriweather Light"/>
              </a:defRPr>
            </a:lvl2pPr>
            <a:lvl3pPr lvl="2" algn="l">
              <a:lnSpc>
                <a:spcPct val="100000"/>
              </a:lnSpc>
              <a:spcBef>
                <a:spcPts val="0"/>
              </a:spcBef>
              <a:spcAft>
                <a:spcPts val="0"/>
              </a:spcAft>
              <a:buSzPts val="3000"/>
              <a:buNone/>
              <a:defRPr>
                <a:latin typeface="Merriweather Light"/>
                <a:ea typeface="Merriweather Light"/>
                <a:cs typeface="Merriweather Light"/>
                <a:sym typeface="Merriweather Light"/>
              </a:defRPr>
            </a:lvl3pPr>
            <a:lvl4pPr lvl="3" algn="l">
              <a:lnSpc>
                <a:spcPct val="100000"/>
              </a:lnSpc>
              <a:spcBef>
                <a:spcPts val="0"/>
              </a:spcBef>
              <a:spcAft>
                <a:spcPts val="0"/>
              </a:spcAft>
              <a:buSzPts val="3000"/>
              <a:buNone/>
              <a:defRPr>
                <a:latin typeface="Merriweather Light"/>
                <a:ea typeface="Merriweather Light"/>
                <a:cs typeface="Merriweather Light"/>
                <a:sym typeface="Merriweather Light"/>
              </a:defRPr>
            </a:lvl4pPr>
            <a:lvl5pPr lvl="4" algn="l">
              <a:lnSpc>
                <a:spcPct val="100000"/>
              </a:lnSpc>
              <a:spcBef>
                <a:spcPts val="0"/>
              </a:spcBef>
              <a:spcAft>
                <a:spcPts val="0"/>
              </a:spcAft>
              <a:buSzPts val="3000"/>
              <a:buNone/>
              <a:defRPr>
                <a:latin typeface="Merriweather Light"/>
                <a:ea typeface="Merriweather Light"/>
                <a:cs typeface="Merriweather Light"/>
                <a:sym typeface="Merriweather Light"/>
              </a:defRPr>
            </a:lvl5pPr>
            <a:lvl6pPr lvl="5" algn="l">
              <a:lnSpc>
                <a:spcPct val="100000"/>
              </a:lnSpc>
              <a:spcBef>
                <a:spcPts val="0"/>
              </a:spcBef>
              <a:spcAft>
                <a:spcPts val="0"/>
              </a:spcAft>
              <a:buSzPts val="3000"/>
              <a:buNone/>
              <a:defRPr>
                <a:latin typeface="Merriweather Light"/>
                <a:ea typeface="Merriweather Light"/>
                <a:cs typeface="Merriweather Light"/>
                <a:sym typeface="Merriweather Light"/>
              </a:defRPr>
            </a:lvl6pPr>
            <a:lvl7pPr lvl="6" algn="l">
              <a:lnSpc>
                <a:spcPct val="100000"/>
              </a:lnSpc>
              <a:spcBef>
                <a:spcPts val="0"/>
              </a:spcBef>
              <a:spcAft>
                <a:spcPts val="0"/>
              </a:spcAft>
              <a:buSzPts val="3000"/>
              <a:buNone/>
              <a:defRPr>
                <a:latin typeface="Merriweather Light"/>
                <a:ea typeface="Merriweather Light"/>
                <a:cs typeface="Merriweather Light"/>
                <a:sym typeface="Merriweather Light"/>
              </a:defRPr>
            </a:lvl7pPr>
            <a:lvl8pPr lvl="7" algn="l">
              <a:lnSpc>
                <a:spcPct val="100000"/>
              </a:lnSpc>
              <a:spcBef>
                <a:spcPts val="0"/>
              </a:spcBef>
              <a:spcAft>
                <a:spcPts val="0"/>
              </a:spcAft>
              <a:buSzPts val="3000"/>
              <a:buNone/>
              <a:defRPr>
                <a:latin typeface="Merriweather Light"/>
                <a:ea typeface="Merriweather Light"/>
                <a:cs typeface="Merriweather Light"/>
                <a:sym typeface="Merriweather Light"/>
              </a:defRPr>
            </a:lvl8pPr>
            <a:lvl9pPr lvl="8" algn="l">
              <a:lnSpc>
                <a:spcPct val="100000"/>
              </a:lnSpc>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263" name="Google Shape;263;p30"/>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264" name="Google Shape;264;p30"/>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21" name="Shape 21"/>
        <p:cNvGrpSpPr/>
        <p:nvPr/>
      </p:nvGrpSpPr>
      <p:grpSpPr>
        <a:xfrm>
          <a:off x="0" y="0"/>
          <a:ext cx="0" cy="0"/>
          <a:chOff x="0" y="0"/>
          <a:chExt cx="0" cy="0"/>
        </a:xfrm>
      </p:grpSpPr>
      <p:sp>
        <p:nvSpPr>
          <p:cNvPr id="22" name="Google Shape;22;p4"/>
          <p:cNvSpPr txBox="1"/>
          <p:nvPr>
            <p:ph type="title"/>
          </p:nvPr>
        </p:nvSpPr>
        <p:spPr>
          <a:xfrm>
            <a:off x="713225" y="445025"/>
            <a:ext cx="35838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3" name="Google Shape;23;p4"/>
          <p:cNvSpPr txBox="1"/>
          <p:nvPr>
            <p:ph idx="1" type="subTitle"/>
          </p:nvPr>
        </p:nvSpPr>
        <p:spPr>
          <a:xfrm>
            <a:off x="5001000" y="1942925"/>
            <a:ext cx="2486100" cy="357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100"/>
              <a:buNone/>
              <a:defRPr sz="2400">
                <a:latin typeface="Vidaloka"/>
                <a:ea typeface="Vidaloka"/>
                <a:cs typeface="Vidaloka"/>
                <a:sym typeface="Vidaloka"/>
              </a:defRPr>
            </a:lvl1pPr>
            <a:lvl2pPr lvl="1" algn="ctr">
              <a:lnSpc>
                <a:spcPct val="115000"/>
              </a:lnSpc>
              <a:spcBef>
                <a:spcPts val="0"/>
              </a:spcBef>
              <a:spcAft>
                <a:spcPts val="0"/>
              </a:spcAft>
              <a:buSzPts val="2100"/>
              <a:buNone/>
              <a:defRPr b="1" sz="2100"/>
            </a:lvl2pPr>
            <a:lvl3pPr lvl="2" algn="ctr">
              <a:lnSpc>
                <a:spcPct val="115000"/>
              </a:lnSpc>
              <a:spcBef>
                <a:spcPts val="0"/>
              </a:spcBef>
              <a:spcAft>
                <a:spcPts val="0"/>
              </a:spcAft>
              <a:buSzPts val="2100"/>
              <a:buNone/>
              <a:defRPr b="1" sz="2100"/>
            </a:lvl3pPr>
            <a:lvl4pPr lvl="3" algn="ctr">
              <a:lnSpc>
                <a:spcPct val="115000"/>
              </a:lnSpc>
              <a:spcBef>
                <a:spcPts val="0"/>
              </a:spcBef>
              <a:spcAft>
                <a:spcPts val="0"/>
              </a:spcAft>
              <a:buSzPts val="2100"/>
              <a:buNone/>
              <a:defRPr b="1" sz="2100"/>
            </a:lvl4pPr>
            <a:lvl5pPr lvl="4" algn="ctr">
              <a:lnSpc>
                <a:spcPct val="115000"/>
              </a:lnSpc>
              <a:spcBef>
                <a:spcPts val="0"/>
              </a:spcBef>
              <a:spcAft>
                <a:spcPts val="0"/>
              </a:spcAft>
              <a:buSzPts val="2100"/>
              <a:buNone/>
              <a:defRPr b="1" sz="2100"/>
            </a:lvl5pPr>
            <a:lvl6pPr lvl="5" algn="ctr">
              <a:lnSpc>
                <a:spcPct val="115000"/>
              </a:lnSpc>
              <a:spcBef>
                <a:spcPts val="0"/>
              </a:spcBef>
              <a:spcAft>
                <a:spcPts val="0"/>
              </a:spcAft>
              <a:buSzPts val="2100"/>
              <a:buNone/>
              <a:defRPr b="1" sz="2100"/>
            </a:lvl6pPr>
            <a:lvl7pPr lvl="6" algn="ctr">
              <a:lnSpc>
                <a:spcPct val="115000"/>
              </a:lnSpc>
              <a:spcBef>
                <a:spcPts val="0"/>
              </a:spcBef>
              <a:spcAft>
                <a:spcPts val="0"/>
              </a:spcAft>
              <a:buSzPts val="2100"/>
              <a:buNone/>
              <a:defRPr b="1" sz="2100"/>
            </a:lvl7pPr>
            <a:lvl8pPr lvl="7" algn="ctr">
              <a:lnSpc>
                <a:spcPct val="115000"/>
              </a:lnSpc>
              <a:spcBef>
                <a:spcPts val="0"/>
              </a:spcBef>
              <a:spcAft>
                <a:spcPts val="0"/>
              </a:spcAft>
              <a:buSzPts val="2100"/>
              <a:buNone/>
              <a:defRPr b="1" sz="2100"/>
            </a:lvl8pPr>
            <a:lvl9pPr lvl="8" algn="ctr">
              <a:lnSpc>
                <a:spcPct val="115000"/>
              </a:lnSpc>
              <a:spcBef>
                <a:spcPts val="0"/>
              </a:spcBef>
              <a:spcAft>
                <a:spcPts val="0"/>
              </a:spcAft>
              <a:buSzPts val="2100"/>
              <a:buNone/>
              <a:defRPr b="1" sz="2100"/>
            </a:lvl9pPr>
          </a:lstStyle>
          <a:p/>
        </p:txBody>
      </p:sp>
      <p:sp>
        <p:nvSpPr>
          <p:cNvPr id="24" name="Google Shape;24;p4"/>
          <p:cNvSpPr txBox="1"/>
          <p:nvPr>
            <p:ph idx="2" type="subTitle"/>
          </p:nvPr>
        </p:nvSpPr>
        <p:spPr>
          <a:xfrm>
            <a:off x="5001000" y="2255100"/>
            <a:ext cx="2486100" cy="618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dk1"/>
                </a:solidFill>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25" name="Google Shape;25;p4"/>
          <p:cNvSpPr txBox="1"/>
          <p:nvPr>
            <p:ph idx="3" type="subTitle"/>
          </p:nvPr>
        </p:nvSpPr>
        <p:spPr>
          <a:xfrm>
            <a:off x="1655200" y="1942925"/>
            <a:ext cx="2486100" cy="357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100"/>
              <a:buNone/>
              <a:defRPr sz="2400">
                <a:latin typeface="Vidaloka"/>
                <a:ea typeface="Vidaloka"/>
                <a:cs typeface="Vidaloka"/>
                <a:sym typeface="Vidaloka"/>
              </a:defRPr>
            </a:lvl1pPr>
            <a:lvl2pPr lvl="1" algn="ctr">
              <a:lnSpc>
                <a:spcPct val="115000"/>
              </a:lnSpc>
              <a:spcBef>
                <a:spcPts val="0"/>
              </a:spcBef>
              <a:spcAft>
                <a:spcPts val="0"/>
              </a:spcAft>
              <a:buSzPts val="2100"/>
              <a:buNone/>
              <a:defRPr b="1" sz="2100"/>
            </a:lvl2pPr>
            <a:lvl3pPr lvl="2" algn="ctr">
              <a:lnSpc>
                <a:spcPct val="115000"/>
              </a:lnSpc>
              <a:spcBef>
                <a:spcPts val="0"/>
              </a:spcBef>
              <a:spcAft>
                <a:spcPts val="0"/>
              </a:spcAft>
              <a:buSzPts val="2100"/>
              <a:buNone/>
              <a:defRPr b="1" sz="2100"/>
            </a:lvl3pPr>
            <a:lvl4pPr lvl="3" algn="ctr">
              <a:lnSpc>
                <a:spcPct val="115000"/>
              </a:lnSpc>
              <a:spcBef>
                <a:spcPts val="0"/>
              </a:spcBef>
              <a:spcAft>
                <a:spcPts val="0"/>
              </a:spcAft>
              <a:buSzPts val="2100"/>
              <a:buNone/>
              <a:defRPr b="1" sz="2100"/>
            </a:lvl4pPr>
            <a:lvl5pPr lvl="4" algn="ctr">
              <a:lnSpc>
                <a:spcPct val="115000"/>
              </a:lnSpc>
              <a:spcBef>
                <a:spcPts val="0"/>
              </a:spcBef>
              <a:spcAft>
                <a:spcPts val="0"/>
              </a:spcAft>
              <a:buSzPts val="2100"/>
              <a:buNone/>
              <a:defRPr b="1" sz="2100"/>
            </a:lvl5pPr>
            <a:lvl6pPr lvl="5" algn="ctr">
              <a:lnSpc>
                <a:spcPct val="115000"/>
              </a:lnSpc>
              <a:spcBef>
                <a:spcPts val="0"/>
              </a:spcBef>
              <a:spcAft>
                <a:spcPts val="0"/>
              </a:spcAft>
              <a:buSzPts val="2100"/>
              <a:buNone/>
              <a:defRPr b="1" sz="2100"/>
            </a:lvl6pPr>
            <a:lvl7pPr lvl="6" algn="ctr">
              <a:lnSpc>
                <a:spcPct val="115000"/>
              </a:lnSpc>
              <a:spcBef>
                <a:spcPts val="0"/>
              </a:spcBef>
              <a:spcAft>
                <a:spcPts val="0"/>
              </a:spcAft>
              <a:buSzPts val="2100"/>
              <a:buNone/>
              <a:defRPr b="1" sz="2100"/>
            </a:lvl7pPr>
            <a:lvl8pPr lvl="7" algn="ctr">
              <a:lnSpc>
                <a:spcPct val="115000"/>
              </a:lnSpc>
              <a:spcBef>
                <a:spcPts val="0"/>
              </a:spcBef>
              <a:spcAft>
                <a:spcPts val="0"/>
              </a:spcAft>
              <a:buSzPts val="2100"/>
              <a:buNone/>
              <a:defRPr b="1" sz="2100"/>
            </a:lvl8pPr>
            <a:lvl9pPr lvl="8" algn="ctr">
              <a:lnSpc>
                <a:spcPct val="115000"/>
              </a:lnSpc>
              <a:spcBef>
                <a:spcPts val="0"/>
              </a:spcBef>
              <a:spcAft>
                <a:spcPts val="0"/>
              </a:spcAft>
              <a:buSzPts val="2100"/>
              <a:buNone/>
              <a:defRPr b="1" sz="2100"/>
            </a:lvl9pPr>
          </a:lstStyle>
          <a:p/>
        </p:txBody>
      </p:sp>
      <p:sp>
        <p:nvSpPr>
          <p:cNvPr id="26" name="Google Shape;26;p4"/>
          <p:cNvSpPr txBox="1"/>
          <p:nvPr>
            <p:ph idx="4" type="subTitle"/>
          </p:nvPr>
        </p:nvSpPr>
        <p:spPr>
          <a:xfrm>
            <a:off x="1655200" y="2255100"/>
            <a:ext cx="2486100" cy="618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27" name="Google Shape;27;p4"/>
          <p:cNvSpPr txBox="1"/>
          <p:nvPr>
            <p:ph idx="5" type="subTitle"/>
          </p:nvPr>
        </p:nvSpPr>
        <p:spPr>
          <a:xfrm>
            <a:off x="5001000" y="3723950"/>
            <a:ext cx="2486100" cy="357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100"/>
              <a:buNone/>
              <a:defRPr sz="2400">
                <a:latin typeface="Vidaloka"/>
                <a:ea typeface="Vidaloka"/>
                <a:cs typeface="Vidaloka"/>
                <a:sym typeface="Vidaloka"/>
              </a:defRPr>
            </a:lvl1pPr>
            <a:lvl2pPr lvl="1" algn="ctr">
              <a:lnSpc>
                <a:spcPct val="115000"/>
              </a:lnSpc>
              <a:spcBef>
                <a:spcPts val="0"/>
              </a:spcBef>
              <a:spcAft>
                <a:spcPts val="0"/>
              </a:spcAft>
              <a:buSzPts val="2100"/>
              <a:buNone/>
              <a:defRPr b="1" sz="2100"/>
            </a:lvl2pPr>
            <a:lvl3pPr lvl="2" algn="ctr">
              <a:lnSpc>
                <a:spcPct val="115000"/>
              </a:lnSpc>
              <a:spcBef>
                <a:spcPts val="0"/>
              </a:spcBef>
              <a:spcAft>
                <a:spcPts val="0"/>
              </a:spcAft>
              <a:buSzPts val="2100"/>
              <a:buNone/>
              <a:defRPr b="1" sz="2100"/>
            </a:lvl3pPr>
            <a:lvl4pPr lvl="3" algn="ctr">
              <a:lnSpc>
                <a:spcPct val="115000"/>
              </a:lnSpc>
              <a:spcBef>
                <a:spcPts val="0"/>
              </a:spcBef>
              <a:spcAft>
                <a:spcPts val="0"/>
              </a:spcAft>
              <a:buSzPts val="2100"/>
              <a:buNone/>
              <a:defRPr b="1" sz="2100"/>
            </a:lvl4pPr>
            <a:lvl5pPr lvl="4" algn="ctr">
              <a:lnSpc>
                <a:spcPct val="115000"/>
              </a:lnSpc>
              <a:spcBef>
                <a:spcPts val="0"/>
              </a:spcBef>
              <a:spcAft>
                <a:spcPts val="0"/>
              </a:spcAft>
              <a:buSzPts val="2100"/>
              <a:buNone/>
              <a:defRPr b="1" sz="2100"/>
            </a:lvl5pPr>
            <a:lvl6pPr lvl="5" algn="ctr">
              <a:lnSpc>
                <a:spcPct val="115000"/>
              </a:lnSpc>
              <a:spcBef>
                <a:spcPts val="0"/>
              </a:spcBef>
              <a:spcAft>
                <a:spcPts val="0"/>
              </a:spcAft>
              <a:buSzPts val="2100"/>
              <a:buNone/>
              <a:defRPr b="1" sz="2100"/>
            </a:lvl6pPr>
            <a:lvl7pPr lvl="6" algn="ctr">
              <a:lnSpc>
                <a:spcPct val="115000"/>
              </a:lnSpc>
              <a:spcBef>
                <a:spcPts val="0"/>
              </a:spcBef>
              <a:spcAft>
                <a:spcPts val="0"/>
              </a:spcAft>
              <a:buSzPts val="2100"/>
              <a:buNone/>
              <a:defRPr b="1" sz="2100"/>
            </a:lvl7pPr>
            <a:lvl8pPr lvl="7" algn="ctr">
              <a:lnSpc>
                <a:spcPct val="115000"/>
              </a:lnSpc>
              <a:spcBef>
                <a:spcPts val="0"/>
              </a:spcBef>
              <a:spcAft>
                <a:spcPts val="0"/>
              </a:spcAft>
              <a:buSzPts val="2100"/>
              <a:buNone/>
              <a:defRPr b="1" sz="2100"/>
            </a:lvl8pPr>
            <a:lvl9pPr lvl="8" algn="ctr">
              <a:lnSpc>
                <a:spcPct val="115000"/>
              </a:lnSpc>
              <a:spcBef>
                <a:spcPts val="0"/>
              </a:spcBef>
              <a:spcAft>
                <a:spcPts val="0"/>
              </a:spcAft>
              <a:buSzPts val="2100"/>
              <a:buNone/>
              <a:defRPr b="1" sz="2100"/>
            </a:lvl9pPr>
          </a:lstStyle>
          <a:p/>
        </p:txBody>
      </p:sp>
      <p:sp>
        <p:nvSpPr>
          <p:cNvPr id="28" name="Google Shape;28;p4"/>
          <p:cNvSpPr txBox="1"/>
          <p:nvPr>
            <p:ph idx="6" type="subTitle"/>
          </p:nvPr>
        </p:nvSpPr>
        <p:spPr>
          <a:xfrm>
            <a:off x="5001000" y="4036125"/>
            <a:ext cx="2486100" cy="618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dk1"/>
                </a:solidFill>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29" name="Google Shape;29;p4"/>
          <p:cNvSpPr txBox="1"/>
          <p:nvPr>
            <p:ph idx="7" type="subTitle"/>
          </p:nvPr>
        </p:nvSpPr>
        <p:spPr>
          <a:xfrm>
            <a:off x="1655200" y="3723950"/>
            <a:ext cx="2486100" cy="357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100"/>
              <a:buNone/>
              <a:defRPr sz="2400">
                <a:latin typeface="Vidaloka"/>
                <a:ea typeface="Vidaloka"/>
                <a:cs typeface="Vidaloka"/>
                <a:sym typeface="Vidaloka"/>
              </a:defRPr>
            </a:lvl1pPr>
            <a:lvl2pPr lvl="1" algn="ctr">
              <a:lnSpc>
                <a:spcPct val="115000"/>
              </a:lnSpc>
              <a:spcBef>
                <a:spcPts val="0"/>
              </a:spcBef>
              <a:spcAft>
                <a:spcPts val="0"/>
              </a:spcAft>
              <a:buSzPts val="2100"/>
              <a:buNone/>
              <a:defRPr b="1" sz="2100"/>
            </a:lvl2pPr>
            <a:lvl3pPr lvl="2" algn="ctr">
              <a:lnSpc>
                <a:spcPct val="115000"/>
              </a:lnSpc>
              <a:spcBef>
                <a:spcPts val="0"/>
              </a:spcBef>
              <a:spcAft>
                <a:spcPts val="0"/>
              </a:spcAft>
              <a:buSzPts val="2100"/>
              <a:buNone/>
              <a:defRPr b="1" sz="2100"/>
            </a:lvl3pPr>
            <a:lvl4pPr lvl="3" algn="ctr">
              <a:lnSpc>
                <a:spcPct val="115000"/>
              </a:lnSpc>
              <a:spcBef>
                <a:spcPts val="0"/>
              </a:spcBef>
              <a:spcAft>
                <a:spcPts val="0"/>
              </a:spcAft>
              <a:buSzPts val="2100"/>
              <a:buNone/>
              <a:defRPr b="1" sz="2100"/>
            </a:lvl4pPr>
            <a:lvl5pPr lvl="4" algn="ctr">
              <a:lnSpc>
                <a:spcPct val="115000"/>
              </a:lnSpc>
              <a:spcBef>
                <a:spcPts val="0"/>
              </a:spcBef>
              <a:spcAft>
                <a:spcPts val="0"/>
              </a:spcAft>
              <a:buSzPts val="2100"/>
              <a:buNone/>
              <a:defRPr b="1" sz="2100"/>
            </a:lvl5pPr>
            <a:lvl6pPr lvl="5" algn="ctr">
              <a:lnSpc>
                <a:spcPct val="115000"/>
              </a:lnSpc>
              <a:spcBef>
                <a:spcPts val="0"/>
              </a:spcBef>
              <a:spcAft>
                <a:spcPts val="0"/>
              </a:spcAft>
              <a:buSzPts val="2100"/>
              <a:buNone/>
              <a:defRPr b="1" sz="2100"/>
            </a:lvl6pPr>
            <a:lvl7pPr lvl="6" algn="ctr">
              <a:lnSpc>
                <a:spcPct val="115000"/>
              </a:lnSpc>
              <a:spcBef>
                <a:spcPts val="0"/>
              </a:spcBef>
              <a:spcAft>
                <a:spcPts val="0"/>
              </a:spcAft>
              <a:buSzPts val="2100"/>
              <a:buNone/>
              <a:defRPr b="1" sz="2100"/>
            </a:lvl7pPr>
            <a:lvl8pPr lvl="7" algn="ctr">
              <a:lnSpc>
                <a:spcPct val="115000"/>
              </a:lnSpc>
              <a:spcBef>
                <a:spcPts val="0"/>
              </a:spcBef>
              <a:spcAft>
                <a:spcPts val="0"/>
              </a:spcAft>
              <a:buSzPts val="2100"/>
              <a:buNone/>
              <a:defRPr b="1" sz="2100"/>
            </a:lvl8pPr>
            <a:lvl9pPr lvl="8" algn="ctr">
              <a:lnSpc>
                <a:spcPct val="115000"/>
              </a:lnSpc>
              <a:spcBef>
                <a:spcPts val="0"/>
              </a:spcBef>
              <a:spcAft>
                <a:spcPts val="0"/>
              </a:spcAft>
              <a:buSzPts val="2100"/>
              <a:buNone/>
              <a:defRPr b="1" sz="2100"/>
            </a:lvl9pPr>
          </a:lstStyle>
          <a:p/>
        </p:txBody>
      </p:sp>
      <p:sp>
        <p:nvSpPr>
          <p:cNvPr id="30" name="Google Shape;30;p4"/>
          <p:cNvSpPr txBox="1"/>
          <p:nvPr>
            <p:ph idx="8" type="subTitle"/>
          </p:nvPr>
        </p:nvSpPr>
        <p:spPr>
          <a:xfrm>
            <a:off x="1655250" y="4036125"/>
            <a:ext cx="2486100" cy="618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dk1"/>
                </a:solidFill>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31" name="Google Shape;31;p4"/>
          <p:cNvSpPr txBox="1"/>
          <p:nvPr>
            <p:ph idx="9" type="title"/>
          </p:nvPr>
        </p:nvSpPr>
        <p:spPr>
          <a:xfrm>
            <a:off x="2378650" y="1303588"/>
            <a:ext cx="1039200" cy="667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4000"/>
              <a:buNone/>
              <a:defRPr sz="3800">
                <a:solidFill>
                  <a:schemeClr val="accent1"/>
                </a:solidFill>
              </a:defRPr>
            </a:lvl1pPr>
            <a:lvl2pPr lvl="1" algn="ctr">
              <a:lnSpc>
                <a:spcPct val="100000"/>
              </a:lnSpc>
              <a:spcBef>
                <a:spcPts val="0"/>
              </a:spcBef>
              <a:spcAft>
                <a:spcPts val="0"/>
              </a:spcAft>
              <a:buClr>
                <a:schemeClr val="dk2"/>
              </a:buClr>
              <a:buSzPts val="4000"/>
              <a:buNone/>
              <a:defRPr sz="4000">
                <a:solidFill>
                  <a:schemeClr val="dk2"/>
                </a:solidFill>
              </a:defRPr>
            </a:lvl2pPr>
            <a:lvl3pPr lvl="2" algn="ctr">
              <a:lnSpc>
                <a:spcPct val="100000"/>
              </a:lnSpc>
              <a:spcBef>
                <a:spcPts val="0"/>
              </a:spcBef>
              <a:spcAft>
                <a:spcPts val="0"/>
              </a:spcAft>
              <a:buClr>
                <a:schemeClr val="dk2"/>
              </a:buClr>
              <a:buSzPts val="4000"/>
              <a:buNone/>
              <a:defRPr sz="4000">
                <a:solidFill>
                  <a:schemeClr val="dk2"/>
                </a:solidFill>
              </a:defRPr>
            </a:lvl3pPr>
            <a:lvl4pPr lvl="3" algn="ctr">
              <a:lnSpc>
                <a:spcPct val="100000"/>
              </a:lnSpc>
              <a:spcBef>
                <a:spcPts val="0"/>
              </a:spcBef>
              <a:spcAft>
                <a:spcPts val="0"/>
              </a:spcAft>
              <a:buClr>
                <a:schemeClr val="dk2"/>
              </a:buClr>
              <a:buSzPts val="4000"/>
              <a:buNone/>
              <a:defRPr sz="4000">
                <a:solidFill>
                  <a:schemeClr val="dk2"/>
                </a:solidFill>
              </a:defRPr>
            </a:lvl4pPr>
            <a:lvl5pPr lvl="4" algn="ctr">
              <a:lnSpc>
                <a:spcPct val="100000"/>
              </a:lnSpc>
              <a:spcBef>
                <a:spcPts val="0"/>
              </a:spcBef>
              <a:spcAft>
                <a:spcPts val="0"/>
              </a:spcAft>
              <a:buClr>
                <a:schemeClr val="dk2"/>
              </a:buClr>
              <a:buSzPts val="4000"/>
              <a:buNone/>
              <a:defRPr sz="4000">
                <a:solidFill>
                  <a:schemeClr val="dk2"/>
                </a:solidFill>
              </a:defRPr>
            </a:lvl5pPr>
            <a:lvl6pPr lvl="5" algn="ctr">
              <a:lnSpc>
                <a:spcPct val="100000"/>
              </a:lnSpc>
              <a:spcBef>
                <a:spcPts val="0"/>
              </a:spcBef>
              <a:spcAft>
                <a:spcPts val="0"/>
              </a:spcAft>
              <a:buClr>
                <a:schemeClr val="dk2"/>
              </a:buClr>
              <a:buSzPts val="4000"/>
              <a:buNone/>
              <a:defRPr sz="4000">
                <a:solidFill>
                  <a:schemeClr val="dk2"/>
                </a:solidFill>
              </a:defRPr>
            </a:lvl6pPr>
            <a:lvl7pPr lvl="6" algn="ctr">
              <a:lnSpc>
                <a:spcPct val="100000"/>
              </a:lnSpc>
              <a:spcBef>
                <a:spcPts val="0"/>
              </a:spcBef>
              <a:spcAft>
                <a:spcPts val="0"/>
              </a:spcAft>
              <a:buClr>
                <a:schemeClr val="dk2"/>
              </a:buClr>
              <a:buSzPts val="4000"/>
              <a:buNone/>
              <a:defRPr sz="4000">
                <a:solidFill>
                  <a:schemeClr val="dk2"/>
                </a:solidFill>
              </a:defRPr>
            </a:lvl7pPr>
            <a:lvl8pPr lvl="7" algn="ctr">
              <a:lnSpc>
                <a:spcPct val="100000"/>
              </a:lnSpc>
              <a:spcBef>
                <a:spcPts val="0"/>
              </a:spcBef>
              <a:spcAft>
                <a:spcPts val="0"/>
              </a:spcAft>
              <a:buClr>
                <a:schemeClr val="dk2"/>
              </a:buClr>
              <a:buSzPts val="4000"/>
              <a:buNone/>
              <a:defRPr sz="4000">
                <a:solidFill>
                  <a:schemeClr val="dk2"/>
                </a:solidFill>
              </a:defRPr>
            </a:lvl8pPr>
            <a:lvl9pPr lvl="8" algn="ctr">
              <a:lnSpc>
                <a:spcPct val="100000"/>
              </a:lnSpc>
              <a:spcBef>
                <a:spcPts val="0"/>
              </a:spcBef>
              <a:spcAft>
                <a:spcPts val="0"/>
              </a:spcAft>
              <a:buClr>
                <a:schemeClr val="dk2"/>
              </a:buClr>
              <a:buSzPts val="4000"/>
              <a:buNone/>
              <a:defRPr sz="4000">
                <a:solidFill>
                  <a:schemeClr val="dk2"/>
                </a:solidFill>
              </a:defRPr>
            </a:lvl9pPr>
          </a:lstStyle>
          <a:p/>
        </p:txBody>
      </p:sp>
      <p:sp>
        <p:nvSpPr>
          <p:cNvPr id="32" name="Google Shape;32;p4"/>
          <p:cNvSpPr txBox="1"/>
          <p:nvPr>
            <p:ph idx="13" type="title"/>
          </p:nvPr>
        </p:nvSpPr>
        <p:spPr>
          <a:xfrm>
            <a:off x="5724450" y="1303588"/>
            <a:ext cx="1039200" cy="667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4000"/>
              <a:buNone/>
              <a:defRPr sz="3800">
                <a:solidFill>
                  <a:schemeClr val="accent1"/>
                </a:solidFill>
              </a:defRPr>
            </a:lvl1pPr>
            <a:lvl2pPr lvl="1" algn="ctr">
              <a:lnSpc>
                <a:spcPct val="100000"/>
              </a:lnSpc>
              <a:spcBef>
                <a:spcPts val="0"/>
              </a:spcBef>
              <a:spcAft>
                <a:spcPts val="0"/>
              </a:spcAft>
              <a:buClr>
                <a:schemeClr val="dk2"/>
              </a:buClr>
              <a:buSzPts val="4000"/>
              <a:buNone/>
              <a:defRPr sz="4000">
                <a:solidFill>
                  <a:schemeClr val="dk2"/>
                </a:solidFill>
              </a:defRPr>
            </a:lvl2pPr>
            <a:lvl3pPr lvl="2" algn="ctr">
              <a:lnSpc>
                <a:spcPct val="100000"/>
              </a:lnSpc>
              <a:spcBef>
                <a:spcPts val="0"/>
              </a:spcBef>
              <a:spcAft>
                <a:spcPts val="0"/>
              </a:spcAft>
              <a:buClr>
                <a:schemeClr val="dk2"/>
              </a:buClr>
              <a:buSzPts val="4000"/>
              <a:buNone/>
              <a:defRPr sz="4000">
                <a:solidFill>
                  <a:schemeClr val="dk2"/>
                </a:solidFill>
              </a:defRPr>
            </a:lvl3pPr>
            <a:lvl4pPr lvl="3" algn="ctr">
              <a:lnSpc>
                <a:spcPct val="100000"/>
              </a:lnSpc>
              <a:spcBef>
                <a:spcPts val="0"/>
              </a:spcBef>
              <a:spcAft>
                <a:spcPts val="0"/>
              </a:spcAft>
              <a:buClr>
                <a:schemeClr val="dk2"/>
              </a:buClr>
              <a:buSzPts val="4000"/>
              <a:buNone/>
              <a:defRPr sz="4000">
                <a:solidFill>
                  <a:schemeClr val="dk2"/>
                </a:solidFill>
              </a:defRPr>
            </a:lvl4pPr>
            <a:lvl5pPr lvl="4" algn="ctr">
              <a:lnSpc>
                <a:spcPct val="100000"/>
              </a:lnSpc>
              <a:spcBef>
                <a:spcPts val="0"/>
              </a:spcBef>
              <a:spcAft>
                <a:spcPts val="0"/>
              </a:spcAft>
              <a:buClr>
                <a:schemeClr val="dk2"/>
              </a:buClr>
              <a:buSzPts val="4000"/>
              <a:buNone/>
              <a:defRPr sz="4000">
                <a:solidFill>
                  <a:schemeClr val="dk2"/>
                </a:solidFill>
              </a:defRPr>
            </a:lvl5pPr>
            <a:lvl6pPr lvl="5" algn="ctr">
              <a:lnSpc>
                <a:spcPct val="100000"/>
              </a:lnSpc>
              <a:spcBef>
                <a:spcPts val="0"/>
              </a:spcBef>
              <a:spcAft>
                <a:spcPts val="0"/>
              </a:spcAft>
              <a:buClr>
                <a:schemeClr val="dk2"/>
              </a:buClr>
              <a:buSzPts val="4000"/>
              <a:buNone/>
              <a:defRPr sz="4000">
                <a:solidFill>
                  <a:schemeClr val="dk2"/>
                </a:solidFill>
              </a:defRPr>
            </a:lvl6pPr>
            <a:lvl7pPr lvl="6" algn="ctr">
              <a:lnSpc>
                <a:spcPct val="100000"/>
              </a:lnSpc>
              <a:spcBef>
                <a:spcPts val="0"/>
              </a:spcBef>
              <a:spcAft>
                <a:spcPts val="0"/>
              </a:spcAft>
              <a:buClr>
                <a:schemeClr val="dk2"/>
              </a:buClr>
              <a:buSzPts val="4000"/>
              <a:buNone/>
              <a:defRPr sz="4000">
                <a:solidFill>
                  <a:schemeClr val="dk2"/>
                </a:solidFill>
              </a:defRPr>
            </a:lvl7pPr>
            <a:lvl8pPr lvl="7" algn="ctr">
              <a:lnSpc>
                <a:spcPct val="100000"/>
              </a:lnSpc>
              <a:spcBef>
                <a:spcPts val="0"/>
              </a:spcBef>
              <a:spcAft>
                <a:spcPts val="0"/>
              </a:spcAft>
              <a:buClr>
                <a:schemeClr val="dk2"/>
              </a:buClr>
              <a:buSzPts val="4000"/>
              <a:buNone/>
              <a:defRPr sz="4000">
                <a:solidFill>
                  <a:schemeClr val="dk2"/>
                </a:solidFill>
              </a:defRPr>
            </a:lvl8pPr>
            <a:lvl9pPr lvl="8" algn="ctr">
              <a:lnSpc>
                <a:spcPct val="100000"/>
              </a:lnSpc>
              <a:spcBef>
                <a:spcPts val="0"/>
              </a:spcBef>
              <a:spcAft>
                <a:spcPts val="0"/>
              </a:spcAft>
              <a:buClr>
                <a:schemeClr val="dk2"/>
              </a:buClr>
              <a:buSzPts val="4000"/>
              <a:buNone/>
              <a:defRPr sz="4000">
                <a:solidFill>
                  <a:schemeClr val="dk2"/>
                </a:solidFill>
              </a:defRPr>
            </a:lvl9pPr>
          </a:lstStyle>
          <a:p/>
        </p:txBody>
      </p:sp>
      <p:sp>
        <p:nvSpPr>
          <p:cNvPr id="33" name="Google Shape;33;p4"/>
          <p:cNvSpPr txBox="1"/>
          <p:nvPr>
            <p:ph idx="14" type="title"/>
          </p:nvPr>
        </p:nvSpPr>
        <p:spPr>
          <a:xfrm>
            <a:off x="2378700" y="3082738"/>
            <a:ext cx="1039200" cy="667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4000"/>
              <a:buNone/>
              <a:defRPr sz="3800">
                <a:solidFill>
                  <a:schemeClr val="accent1"/>
                </a:solidFill>
              </a:defRPr>
            </a:lvl1pPr>
            <a:lvl2pPr lvl="1" algn="ctr">
              <a:lnSpc>
                <a:spcPct val="100000"/>
              </a:lnSpc>
              <a:spcBef>
                <a:spcPts val="0"/>
              </a:spcBef>
              <a:spcAft>
                <a:spcPts val="0"/>
              </a:spcAft>
              <a:buClr>
                <a:schemeClr val="dk2"/>
              </a:buClr>
              <a:buSzPts val="4000"/>
              <a:buNone/>
              <a:defRPr sz="4000">
                <a:solidFill>
                  <a:schemeClr val="dk2"/>
                </a:solidFill>
              </a:defRPr>
            </a:lvl2pPr>
            <a:lvl3pPr lvl="2" algn="ctr">
              <a:lnSpc>
                <a:spcPct val="100000"/>
              </a:lnSpc>
              <a:spcBef>
                <a:spcPts val="0"/>
              </a:spcBef>
              <a:spcAft>
                <a:spcPts val="0"/>
              </a:spcAft>
              <a:buClr>
                <a:schemeClr val="dk2"/>
              </a:buClr>
              <a:buSzPts val="4000"/>
              <a:buNone/>
              <a:defRPr sz="4000">
                <a:solidFill>
                  <a:schemeClr val="dk2"/>
                </a:solidFill>
              </a:defRPr>
            </a:lvl3pPr>
            <a:lvl4pPr lvl="3" algn="ctr">
              <a:lnSpc>
                <a:spcPct val="100000"/>
              </a:lnSpc>
              <a:spcBef>
                <a:spcPts val="0"/>
              </a:spcBef>
              <a:spcAft>
                <a:spcPts val="0"/>
              </a:spcAft>
              <a:buClr>
                <a:schemeClr val="dk2"/>
              </a:buClr>
              <a:buSzPts val="4000"/>
              <a:buNone/>
              <a:defRPr sz="4000">
                <a:solidFill>
                  <a:schemeClr val="dk2"/>
                </a:solidFill>
              </a:defRPr>
            </a:lvl4pPr>
            <a:lvl5pPr lvl="4" algn="ctr">
              <a:lnSpc>
                <a:spcPct val="100000"/>
              </a:lnSpc>
              <a:spcBef>
                <a:spcPts val="0"/>
              </a:spcBef>
              <a:spcAft>
                <a:spcPts val="0"/>
              </a:spcAft>
              <a:buClr>
                <a:schemeClr val="dk2"/>
              </a:buClr>
              <a:buSzPts val="4000"/>
              <a:buNone/>
              <a:defRPr sz="4000">
                <a:solidFill>
                  <a:schemeClr val="dk2"/>
                </a:solidFill>
              </a:defRPr>
            </a:lvl5pPr>
            <a:lvl6pPr lvl="5" algn="ctr">
              <a:lnSpc>
                <a:spcPct val="100000"/>
              </a:lnSpc>
              <a:spcBef>
                <a:spcPts val="0"/>
              </a:spcBef>
              <a:spcAft>
                <a:spcPts val="0"/>
              </a:spcAft>
              <a:buClr>
                <a:schemeClr val="dk2"/>
              </a:buClr>
              <a:buSzPts val="4000"/>
              <a:buNone/>
              <a:defRPr sz="4000">
                <a:solidFill>
                  <a:schemeClr val="dk2"/>
                </a:solidFill>
              </a:defRPr>
            </a:lvl6pPr>
            <a:lvl7pPr lvl="6" algn="ctr">
              <a:lnSpc>
                <a:spcPct val="100000"/>
              </a:lnSpc>
              <a:spcBef>
                <a:spcPts val="0"/>
              </a:spcBef>
              <a:spcAft>
                <a:spcPts val="0"/>
              </a:spcAft>
              <a:buClr>
                <a:schemeClr val="dk2"/>
              </a:buClr>
              <a:buSzPts val="4000"/>
              <a:buNone/>
              <a:defRPr sz="4000">
                <a:solidFill>
                  <a:schemeClr val="dk2"/>
                </a:solidFill>
              </a:defRPr>
            </a:lvl7pPr>
            <a:lvl8pPr lvl="7" algn="ctr">
              <a:lnSpc>
                <a:spcPct val="100000"/>
              </a:lnSpc>
              <a:spcBef>
                <a:spcPts val="0"/>
              </a:spcBef>
              <a:spcAft>
                <a:spcPts val="0"/>
              </a:spcAft>
              <a:buClr>
                <a:schemeClr val="dk2"/>
              </a:buClr>
              <a:buSzPts val="4000"/>
              <a:buNone/>
              <a:defRPr sz="4000">
                <a:solidFill>
                  <a:schemeClr val="dk2"/>
                </a:solidFill>
              </a:defRPr>
            </a:lvl8pPr>
            <a:lvl9pPr lvl="8" algn="ctr">
              <a:lnSpc>
                <a:spcPct val="100000"/>
              </a:lnSpc>
              <a:spcBef>
                <a:spcPts val="0"/>
              </a:spcBef>
              <a:spcAft>
                <a:spcPts val="0"/>
              </a:spcAft>
              <a:buClr>
                <a:schemeClr val="dk2"/>
              </a:buClr>
              <a:buSzPts val="4000"/>
              <a:buNone/>
              <a:defRPr sz="4000">
                <a:solidFill>
                  <a:schemeClr val="dk2"/>
                </a:solidFill>
              </a:defRPr>
            </a:lvl9pPr>
          </a:lstStyle>
          <a:p/>
        </p:txBody>
      </p:sp>
      <p:sp>
        <p:nvSpPr>
          <p:cNvPr id="34" name="Google Shape;34;p4"/>
          <p:cNvSpPr txBox="1"/>
          <p:nvPr>
            <p:ph idx="15" type="title"/>
          </p:nvPr>
        </p:nvSpPr>
        <p:spPr>
          <a:xfrm>
            <a:off x="5724450" y="3082738"/>
            <a:ext cx="1039200" cy="667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4000"/>
              <a:buNone/>
              <a:defRPr sz="3800">
                <a:solidFill>
                  <a:schemeClr val="accent1"/>
                </a:solidFill>
              </a:defRPr>
            </a:lvl1pPr>
            <a:lvl2pPr lvl="1" algn="ctr">
              <a:lnSpc>
                <a:spcPct val="100000"/>
              </a:lnSpc>
              <a:spcBef>
                <a:spcPts val="0"/>
              </a:spcBef>
              <a:spcAft>
                <a:spcPts val="0"/>
              </a:spcAft>
              <a:buClr>
                <a:schemeClr val="dk2"/>
              </a:buClr>
              <a:buSzPts val="4000"/>
              <a:buNone/>
              <a:defRPr sz="4000">
                <a:solidFill>
                  <a:schemeClr val="dk2"/>
                </a:solidFill>
              </a:defRPr>
            </a:lvl2pPr>
            <a:lvl3pPr lvl="2" algn="ctr">
              <a:lnSpc>
                <a:spcPct val="100000"/>
              </a:lnSpc>
              <a:spcBef>
                <a:spcPts val="0"/>
              </a:spcBef>
              <a:spcAft>
                <a:spcPts val="0"/>
              </a:spcAft>
              <a:buClr>
                <a:schemeClr val="dk2"/>
              </a:buClr>
              <a:buSzPts val="4000"/>
              <a:buNone/>
              <a:defRPr sz="4000">
                <a:solidFill>
                  <a:schemeClr val="dk2"/>
                </a:solidFill>
              </a:defRPr>
            </a:lvl3pPr>
            <a:lvl4pPr lvl="3" algn="ctr">
              <a:lnSpc>
                <a:spcPct val="100000"/>
              </a:lnSpc>
              <a:spcBef>
                <a:spcPts val="0"/>
              </a:spcBef>
              <a:spcAft>
                <a:spcPts val="0"/>
              </a:spcAft>
              <a:buClr>
                <a:schemeClr val="dk2"/>
              </a:buClr>
              <a:buSzPts val="4000"/>
              <a:buNone/>
              <a:defRPr sz="4000">
                <a:solidFill>
                  <a:schemeClr val="dk2"/>
                </a:solidFill>
              </a:defRPr>
            </a:lvl4pPr>
            <a:lvl5pPr lvl="4" algn="ctr">
              <a:lnSpc>
                <a:spcPct val="100000"/>
              </a:lnSpc>
              <a:spcBef>
                <a:spcPts val="0"/>
              </a:spcBef>
              <a:spcAft>
                <a:spcPts val="0"/>
              </a:spcAft>
              <a:buClr>
                <a:schemeClr val="dk2"/>
              </a:buClr>
              <a:buSzPts val="4000"/>
              <a:buNone/>
              <a:defRPr sz="4000">
                <a:solidFill>
                  <a:schemeClr val="dk2"/>
                </a:solidFill>
              </a:defRPr>
            </a:lvl5pPr>
            <a:lvl6pPr lvl="5" algn="ctr">
              <a:lnSpc>
                <a:spcPct val="100000"/>
              </a:lnSpc>
              <a:spcBef>
                <a:spcPts val="0"/>
              </a:spcBef>
              <a:spcAft>
                <a:spcPts val="0"/>
              </a:spcAft>
              <a:buClr>
                <a:schemeClr val="dk2"/>
              </a:buClr>
              <a:buSzPts val="4000"/>
              <a:buNone/>
              <a:defRPr sz="4000">
                <a:solidFill>
                  <a:schemeClr val="dk2"/>
                </a:solidFill>
              </a:defRPr>
            </a:lvl6pPr>
            <a:lvl7pPr lvl="6" algn="ctr">
              <a:lnSpc>
                <a:spcPct val="100000"/>
              </a:lnSpc>
              <a:spcBef>
                <a:spcPts val="0"/>
              </a:spcBef>
              <a:spcAft>
                <a:spcPts val="0"/>
              </a:spcAft>
              <a:buClr>
                <a:schemeClr val="dk2"/>
              </a:buClr>
              <a:buSzPts val="4000"/>
              <a:buNone/>
              <a:defRPr sz="4000">
                <a:solidFill>
                  <a:schemeClr val="dk2"/>
                </a:solidFill>
              </a:defRPr>
            </a:lvl7pPr>
            <a:lvl8pPr lvl="7" algn="ctr">
              <a:lnSpc>
                <a:spcPct val="100000"/>
              </a:lnSpc>
              <a:spcBef>
                <a:spcPts val="0"/>
              </a:spcBef>
              <a:spcAft>
                <a:spcPts val="0"/>
              </a:spcAft>
              <a:buClr>
                <a:schemeClr val="dk2"/>
              </a:buClr>
              <a:buSzPts val="4000"/>
              <a:buNone/>
              <a:defRPr sz="4000">
                <a:solidFill>
                  <a:schemeClr val="dk2"/>
                </a:solidFill>
              </a:defRPr>
            </a:lvl8pPr>
            <a:lvl9pPr lvl="8" algn="ctr">
              <a:lnSpc>
                <a:spcPct val="100000"/>
              </a:lnSpc>
              <a:spcBef>
                <a:spcPts val="0"/>
              </a:spcBef>
              <a:spcAft>
                <a:spcPts val="0"/>
              </a:spcAft>
              <a:buClr>
                <a:schemeClr val="dk2"/>
              </a:buClr>
              <a:buSzPts val="4000"/>
              <a:buNone/>
              <a:defRPr sz="4000">
                <a:solidFill>
                  <a:schemeClr val="dk2"/>
                </a:solidFill>
              </a:defRPr>
            </a:lvl9pPr>
          </a:lstStyle>
          <a:p/>
        </p:txBody>
      </p:sp>
      <p:cxnSp>
        <p:nvCxnSpPr>
          <p:cNvPr id="35" name="Google Shape;35;p4"/>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36" name="Google Shape;36;p4"/>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ive columns">
  <p:cSld name="CUSTOM_33">
    <p:spTree>
      <p:nvGrpSpPr>
        <p:cNvPr id="265" name="Shape 265"/>
        <p:cNvGrpSpPr/>
        <p:nvPr/>
      </p:nvGrpSpPr>
      <p:grpSpPr>
        <a:xfrm>
          <a:off x="0" y="0"/>
          <a:ext cx="0" cy="0"/>
          <a:chOff x="0" y="0"/>
          <a:chExt cx="0" cy="0"/>
        </a:xfrm>
      </p:grpSpPr>
      <p:sp>
        <p:nvSpPr>
          <p:cNvPr id="266" name="Google Shape;266;p31"/>
          <p:cNvSpPr txBox="1"/>
          <p:nvPr>
            <p:ph idx="1" type="subTitle"/>
          </p:nvPr>
        </p:nvSpPr>
        <p:spPr>
          <a:xfrm>
            <a:off x="3414050" y="1714429"/>
            <a:ext cx="2316000" cy="437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67" name="Google Shape;267;p31"/>
          <p:cNvSpPr txBox="1"/>
          <p:nvPr>
            <p:ph idx="2" type="subTitle"/>
          </p:nvPr>
        </p:nvSpPr>
        <p:spPr>
          <a:xfrm>
            <a:off x="3564200" y="2124122"/>
            <a:ext cx="20157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268" name="Google Shape;268;p31"/>
          <p:cNvSpPr txBox="1"/>
          <p:nvPr>
            <p:ph idx="3" type="subTitle"/>
          </p:nvPr>
        </p:nvSpPr>
        <p:spPr>
          <a:xfrm>
            <a:off x="705725" y="1714429"/>
            <a:ext cx="2316000" cy="437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69" name="Google Shape;269;p31"/>
          <p:cNvSpPr txBox="1"/>
          <p:nvPr>
            <p:ph idx="4" type="subTitle"/>
          </p:nvPr>
        </p:nvSpPr>
        <p:spPr>
          <a:xfrm>
            <a:off x="855875" y="2124122"/>
            <a:ext cx="20157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270" name="Google Shape;270;p31"/>
          <p:cNvSpPr txBox="1"/>
          <p:nvPr>
            <p:ph idx="5" type="subTitle"/>
          </p:nvPr>
        </p:nvSpPr>
        <p:spPr>
          <a:xfrm>
            <a:off x="6122325" y="1714429"/>
            <a:ext cx="2316000" cy="437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71" name="Google Shape;271;p31"/>
          <p:cNvSpPr txBox="1"/>
          <p:nvPr>
            <p:ph idx="6" type="subTitle"/>
          </p:nvPr>
        </p:nvSpPr>
        <p:spPr>
          <a:xfrm>
            <a:off x="6272475" y="2124122"/>
            <a:ext cx="20157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dk1"/>
                </a:solidFill>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272" name="Google Shape;272;p31"/>
          <p:cNvSpPr txBox="1"/>
          <p:nvPr>
            <p:ph idx="7" type="subTitle"/>
          </p:nvPr>
        </p:nvSpPr>
        <p:spPr>
          <a:xfrm>
            <a:off x="2059863" y="3148526"/>
            <a:ext cx="2316000" cy="437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73" name="Google Shape;273;p31"/>
          <p:cNvSpPr txBox="1"/>
          <p:nvPr>
            <p:ph idx="8" type="subTitle"/>
          </p:nvPr>
        </p:nvSpPr>
        <p:spPr>
          <a:xfrm>
            <a:off x="2210013" y="3564736"/>
            <a:ext cx="20157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274" name="Google Shape;274;p31"/>
          <p:cNvSpPr txBox="1"/>
          <p:nvPr>
            <p:ph idx="9" type="subTitle"/>
          </p:nvPr>
        </p:nvSpPr>
        <p:spPr>
          <a:xfrm>
            <a:off x="4768138" y="3148526"/>
            <a:ext cx="2316000" cy="437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75" name="Google Shape;275;p31"/>
          <p:cNvSpPr txBox="1"/>
          <p:nvPr>
            <p:ph idx="13" type="subTitle"/>
          </p:nvPr>
        </p:nvSpPr>
        <p:spPr>
          <a:xfrm>
            <a:off x="4918288" y="3564736"/>
            <a:ext cx="20157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dk1"/>
                </a:solidFill>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276" name="Google Shape;276;p31"/>
          <p:cNvSpPr txBox="1"/>
          <p:nvPr>
            <p:ph type="title"/>
          </p:nvPr>
        </p:nvSpPr>
        <p:spPr>
          <a:xfrm>
            <a:off x="1531650" y="445025"/>
            <a:ext cx="60807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atin typeface="Merriweather Light"/>
                <a:ea typeface="Merriweather Light"/>
                <a:cs typeface="Merriweather Light"/>
                <a:sym typeface="Merriweather Light"/>
              </a:defRPr>
            </a:lvl2pPr>
            <a:lvl3pPr lvl="2" algn="ctr">
              <a:lnSpc>
                <a:spcPct val="100000"/>
              </a:lnSpc>
              <a:spcBef>
                <a:spcPts val="0"/>
              </a:spcBef>
              <a:spcAft>
                <a:spcPts val="0"/>
              </a:spcAft>
              <a:buSzPts val="3000"/>
              <a:buNone/>
              <a:defRPr>
                <a:latin typeface="Merriweather Light"/>
                <a:ea typeface="Merriweather Light"/>
                <a:cs typeface="Merriweather Light"/>
                <a:sym typeface="Merriweather Light"/>
              </a:defRPr>
            </a:lvl3pPr>
            <a:lvl4pPr lvl="3" algn="ctr">
              <a:lnSpc>
                <a:spcPct val="100000"/>
              </a:lnSpc>
              <a:spcBef>
                <a:spcPts val="0"/>
              </a:spcBef>
              <a:spcAft>
                <a:spcPts val="0"/>
              </a:spcAft>
              <a:buSzPts val="3000"/>
              <a:buNone/>
              <a:defRPr>
                <a:latin typeface="Merriweather Light"/>
                <a:ea typeface="Merriweather Light"/>
                <a:cs typeface="Merriweather Light"/>
                <a:sym typeface="Merriweather Light"/>
              </a:defRPr>
            </a:lvl4pPr>
            <a:lvl5pPr lvl="4" algn="ctr">
              <a:lnSpc>
                <a:spcPct val="100000"/>
              </a:lnSpc>
              <a:spcBef>
                <a:spcPts val="0"/>
              </a:spcBef>
              <a:spcAft>
                <a:spcPts val="0"/>
              </a:spcAft>
              <a:buSzPts val="3000"/>
              <a:buNone/>
              <a:defRPr>
                <a:latin typeface="Merriweather Light"/>
                <a:ea typeface="Merriweather Light"/>
                <a:cs typeface="Merriweather Light"/>
                <a:sym typeface="Merriweather Light"/>
              </a:defRPr>
            </a:lvl5pPr>
            <a:lvl6pPr lvl="5" algn="ctr">
              <a:lnSpc>
                <a:spcPct val="100000"/>
              </a:lnSpc>
              <a:spcBef>
                <a:spcPts val="0"/>
              </a:spcBef>
              <a:spcAft>
                <a:spcPts val="0"/>
              </a:spcAft>
              <a:buSzPts val="3000"/>
              <a:buNone/>
              <a:defRPr>
                <a:latin typeface="Merriweather Light"/>
                <a:ea typeface="Merriweather Light"/>
                <a:cs typeface="Merriweather Light"/>
                <a:sym typeface="Merriweather Light"/>
              </a:defRPr>
            </a:lvl6pPr>
            <a:lvl7pPr lvl="6" algn="ctr">
              <a:lnSpc>
                <a:spcPct val="100000"/>
              </a:lnSpc>
              <a:spcBef>
                <a:spcPts val="0"/>
              </a:spcBef>
              <a:spcAft>
                <a:spcPts val="0"/>
              </a:spcAft>
              <a:buSzPts val="3000"/>
              <a:buNone/>
              <a:defRPr>
                <a:latin typeface="Merriweather Light"/>
                <a:ea typeface="Merriweather Light"/>
                <a:cs typeface="Merriweather Light"/>
                <a:sym typeface="Merriweather Light"/>
              </a:defRPr>
            </a:lvl7pPr>
            <a:lvl8pPr lvl="7" algn="ctr">
              <a:lnSpc>
                <a:spcPct val="100000"/>
              </a:lnSpc>
              <a:spcBef>
                <a:spcPts val="0"/>
              </a:spcBef>
              <a:spcAft>
                <a:spcPts val="0"/>
              </a:spcAft>
              <a:buSzPts val="3000"/>
              <a:buNone/>
              <a:defRPr>
                <a:latin typeface="Merriweather Light"/>
                <a:ea typeface="Merriweather Light"/>
                <a:cs typeface="Merriweather Light"/>
                <a:sym typeface="Merriweather Light"/>
              </a:defRPr>
            </a:lvl8pPr>
            <a:lvl9pPr lvl="8" algn="ctr">
              <a:lnSpc>
                <a:spcPct val="100000"/>
              </a:lnSpc>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277" name="Google Shape;277;p31"/>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278" name="Google Shape;278;p31"/>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279" name="Google Shape;279;p31"/>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280" name="Google Shape;280;p31"/>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81" name="Shape 281"/>
        <p:cNvGrpSpPr/>
        <p:nvPr/>
      </p:nvGrpSpPr>
      <p:grpSpPr>
        <a:xfrm>
          <a:off x="0" y="0"/>
          <a:ext cx="0" cy="0"/>
          <a:chOff x="0" y="0"/>
          <a:chExt cx="0" cy="0"/>
        </a:xfrm>
      </p:grpSpPr>
      <p:sp>
        <p:nvSpPr>
          <p:cNvPr id="282" name="Google Shape;282;p32"/>
          <p:cNvSpPr txBox="1"/>
          <p:nvPr>
            <p:ph type="title"/>
          </p:nvPr>
        </p:nvSpPr>
        <p:spPr>
          <a:xfrm>
            <a:off x="1122500" y="1073000"/>
            <a:ext cx="6899100" cy="2856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4800"/>
              <a:buNone/>
              <a:defRPr sz="96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cxnSp>
        <p:nvCxnSpPr>
          <p:cNvPr id="283" name="Google Shape;283;p32"/>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284" name="Google Shape;284;p32"/>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285" name="Google Shape;285;p32"/>
          <p:cNvCxnSpPr/>
          <p:nvPr/>
        </p:nvCxnSpPr>
        <p:spPr>
          <a:xfrm flipH="1">
            <a:off x="7093250" y="3935075"/>
            <a:ext cx="2332800" cy="13470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286" name="Google Shape;286;p32"/>
          <p:cNvCxnSpPr/>
          <p:nvPr/>
        </p:nvCxnSpPr>
        <p:spPr>
          <a:xfrm flipH="1">
            <a:off x="-420450" y="-121600"/>
            <a:ext cx="2332800" cy="1347000"/>
          </a:xfrm>
          <a:prstGeom prst="curvedConnector3">
            <a:avLst>
              <a:gd fmla="val 50000" name="adj1"/>
            </a:avLst>
          </a:prstGeom>
          <a:noFill/>
          <a:ln cap="flat" cmpd="sng" w="28575">
            <a:solidFill>
              <a:schemeClr val="accent2"/>
            </a:solidFill>
            <a:prstDash val="solid"/>
            <a:round/>
            <a:headEnd len="sm" w="sm" type="none"/>
            <a:tailEnd len="sm" w="sm" type="none"/>
          </a:ln>
        </p:spPr>
      </p:cxn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34">
    <p:spTree>
      <p:nvGrpSpPr>
        <p:cNvPr id="287" name="Shape 287"/>
        <p:cNvGrpSpPr/>
        <p:nvPr/>
      </p:nvGrpSpPr>
      <p:grpSpPr>
        <a:xfrm>
          <a:off x="0" y="0"/>
          <a:ext cx="0" cy="0"/>
          <a:chOff x="0" y="0"/>
          <a:chExt cx="0" cy="0"/>
        </a:xfrm>
      </p:grpSpPr>
      <p:sp>
        <p:nvSpPr>
          <p:cNvPr id="288" name="Google Shape;288;p33"/>
          <p:cNvSpPr txBox="1"/>
          <p:nvPr>
            <p:ph type="title"/>
          </p:nvPr>
        </p:nvSpPr>
        <p:spPr>
          <a:xfrm>
            <a:off x="716225" y="1073000"/>
            <a:ext cx="5640600" cy="2856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4800"/>
              <a:buNone/>
              <a:defRPr sz="96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cxnSp>
        <p:nvCxnSpPr>
          <p:cNvPr id="289" name="Google Shape;289;p33"/>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290" name="Google Shape;290;p33"/>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291" name="Google Shape;291;p33"/>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292" name="Google Shape;292;p33"/>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293" name="Google Shape;293;p33"/>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294" name="Google Shape;294;p33"/>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35">
    <p:spTree>
      <p:nvGrpSpPr>
        <p:cNvPr id="295" name="Shape 295"/>
        <p:cNvGrpSpPr/>
        <p:nvPr/>
      </p:nvGrpSpPr>
      <p:grpSpPr>
        <a:xfrm>
          <a:off x="0" y="0"/>
          <a:ext cx="0" cy="0"/>
          <a:chOff x="0" y="0"/>
          <a:chExt cx="0" cy="0"/>
        </a:xfrm>
      </p:grpSpPr>
      <p:sp>
        <p:nvSpPr>
          <p:cNvPr id="296" name="Google Shape;296;p34"/>
          <p:cNvSpPr txBox="1"/>
          <p:nvPr>
            <p:ph idx="1" type="subTitle"/>
          </p:nvPr>
        </p:nvSpPr>
        <p:spPr>
          <a:xfrm>
            <a:off x="4916850" y="1894200"/>
            <a:ext cx="2316000" cy="489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97" name="Google Shape;297;p34"/>
          <p:cNvSpPr txBox="1"/>
          <p:nvPr>
            <p:ph idx="2" type="subTitle"/>
          </p:nvPr>
        </p:nvSpPr>
        <p:spPr>
          <a:xfrm>
            <a:off x="5058900" y="2296473"/>
            <a:ext cx="20319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298" name="Google Shape;298;p34"/>
          <p:cNvSpPr txBox="1"/>
          <p:nvPr>
            <p:ph idx="3" type="subTitle"/>
          </p:nvPr>
        </p:nvSpPr>
        <p:spPr>
          <a:xfrm>
            <a:off x="1911150" y="1894200"/>
            <a:ext cx="2316000" cy="489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99" name="Google Shape;299;p34"/>
          <p:cNvSpPr txBox="1"/>
          <p:nvPr>
            <p:ph idx="4" type="subTitle"/>
          </p:nvPr>
        </p:nvSpPr>
        <p:spPr>
          <a:xfrm>
            <a:off x="2053300" y="2296473"/>
            <a:ext cx="20319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300" name="Google Shape;300;p34"/>
          <p:cNvSpPr txBox="1"/>
          <p:nvPr>
            <p:ph idx="5" type="subTitle"/>
          </p:nvPr>
        </p:nvSpPr>
        <p:spPr>
          <a:xfrm>
            <a:off x="4916850" y="3528902"/>
            <a:ext cx="2316000" cy="489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01" name="Google Shape;301;p34"/>
          <p:cNvSpPr txBox="1"/>
          <p:nvPr>
            <p:ph idx="6" type="subTitle"/>
          </p:nvPr>
        </p:nvSpPr>
        <p:spPr>
          <a:xfrm>
            <a:off x="5058900" y="3923733"/>
            <a:ext cx="20319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302" name="Google Shape;302;p34"/>
          <p:cNvSpPr txBox="1"/>
          <p:nvPr>
            <p:ph idx="7" type="subTitle"/>
          </p:nvPr>
        </p:nvSpPr>
        <p:spPr>
          <a:xfrm>
            <a:off x="1911150" y="3528902"/>
            <a:ext cx="2316000" cy="489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03" name="Google Shape;303;p34"/>
          <p:cNvSpPr txBox="1"/>
          <p:nvPr>
            <p:ph idx="8" type="subTitle"/>
          </p:nvPr>
        </p:nvSpPr>
        <p:spPr>
          <a:xfrm>
            <a:off x="2053200" y="3923733"/>
            <a:ext cx="20319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304" name="Google Shape;304;p34"/>
          <p:cNvSpPr txBox="1"/>
          <p:nvPr>
            <p:ph type="title"/>
          </p:nvPr>
        </p:nvSpPr>
        <p:spPr>
          <a:xfrm>
            <a:off x="713225" y="445025"/>
            <a:ext cx="64803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atin typeface="Merriweather Light"/>
                <a:ea typeface="Merriweather Light"/>
                <a:cs typeface="Merriweather Light"/>
                <a:sym typeface="Merriweather Light"/>
              </a:defRPr>
            </a:lvl2pPr>
            <a:lvl3pPr lvl="2" algn="l">
              <a:lnSpc>
                <a:spcPct val="100000"/>
              </a:lnSpc>
              <a:spcBef>
                <a:spcPts val="0"/>
              </a:spcBef>
              <a:spcAft>
                <a:spcPts val="0"/>
              </a:spcAft>
              <a:buSzPts val="3000"/>
              <a:buNone/>
              <a:defRPr>
                <a:latin typeface="Merriweather Light"/>
                <a:ea typeface="Merriweather Light"/>
                <a:cs typeface="Merriweather Light"/>
                <a:sym typeface="Merriweather Light"/>
              </a:defRPr>
            </a:lvl3pPr>
            <a:lvl4pPr lvl="3" algn="l">
              <a:lnSpc>
                <a:spcPct val="100000"/>
              </a:lnSpc>
              <a:spcBef>
                <a:spcPts val="0"/>
              </a:spcBef>
              <a:spcAft>
                <a:spcPts val="0"/>
              </a:spcAft>
              <a:buSzPts val="3000"/>
              <a:buNone/>
              <a:defRPr>
                <a:latin typeface="Merriweather Light"/>
                <a:ea typeface="Merriweather Light"/>
                <a:cs typeface="Merriweather Light"/>
                <a:sym typeface="Merriweather Light"/>
              </a:defRPr>
            </a:lvl4pPr>
            <a:lvl5pPr lvl="4" algn="l">
              <a:lnSpc>
                <a:spcPct val="100000"/>
              </a:lnSpc>
              <a:spcBef>
                <a:spcPts val="0"/>
              </a:spcBef>
              <a:spcAft>
                <a:spcPts val="0"/>
              </a:spcAft>
              <a:buSzPts val="3000"/>
              <a:buNone/>
              <a:defRPr>
                <a:latin typeface="Merriweather Light"/>
                <a:ea typeface="Merriweather Light"/>
                <a:cs typeface="Merriweather Light"/>
                <a:sym typeface="Merriweather Light"/>
              </a:defRPr>
            </a:lvl5pPr>
            <a:lvl6pPr lvl="5" algn="l">
              <a:lnSpc>
                <a:spcPct val="100000"/>
              </a:lnSpc>
              <a:spcBef>
                <a:spcPts val="0"/>
              </a:spcBef>
              <a:spcAft>
                <a:spcPts val="0"/>
              </a:spcAft>
              <a:buSzPts val="3000"/>
              <a:buNone/>
              <a:defRPr>
                <a:latin typeface="Merriweather Light"/>
                <a:ea typeface="Merriweather Light"/>
                <a:cs typeface="Merriweather Light"/>
                <a:sym typeface="Merriweather Light"/>
              </a:defRPr>
            </a:lvl6pPr>
            <a:lvl7pPr lvl="6" algn="l">
              <a:lnSpc>
                <a:spcPct val="100000"/>
              </a:lnSpc>
              <a:spcBef>
                <a:spcPts val="0"/>
              </a:spcBef>
              <a:spcAft>
                <a:spcPts val="0"/>
              </a:spcAft>
              <a:buSzPts val="3000"/>
              <a:buNone/>
              <a:defRPr>
                <a:latin typeface="Merriweather Light"/>
                <a:ea typeface="Merriweather Light"/>
                <a:cs typeface="Merriweather Light"/>
                <a:sym typeface="Merriweather Light"/>
              </a:defRPr>
            </a:lvl7pPr>
            <a:lvl8pPr lvl="7" algn="l">
              <a:lnSpc>
                <a:spcPct val="100000"/>
              </a:lnSpc>
              <a:spcBef>
                <a:spcPts val="0"/>
              </a:spcBef>
              <a:spcAft>
                <a:spcPts val="0"/>
              </a:spcAft>
              <a:buSzPts val="3000"/>
              <a:buNone/>
              <a:defRPr>
                <a:latin typeface="Merriweather Light"/>
                <a:ea typeface="Merriweather Light"/>
                <a:cs typeface="Merriweather Light"/>
                <a:sym typeface="Merriweather Light"/>
              </a:defRPr>
            </a:lvl8pPr>
            <a:lvl9pPr lvl="8" algn="l">
              <a:lnSpc>
                <a:spcPct val="100000"/>
              </a:lnSpc>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305" name="Google Shape;305;p34"/>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306" name="Google Shape;306;p34"/>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36">
    <p:spTree>
      <p:nvGrpSpPr>
        <p:cNvPr id="307" name="Shape 307"/>
        <p:cNvGrpSpPr/>
        <p:nvPr/>
      </p:nvGrpSpPr>
      <p:grpSpPr>
        <a:xfrm>
          <a:off x="0" y="0"/>
          <a:ext cx="0" cy="0"/>
          <a:chOff x="0" y="0"/>
          <a:chExt cx="0" cy="0"/>
        </a:xfrm>
      </p:grpSpPr>
      <p:sp>
        <p:nvSpPr>
          <p:cNvPr id="308" name="Google Shape;308;p35"/>
          <p:cNvSpPr txBox="1"/>
          <p:nvPr>
            <p:ph idx="1" type="subTitle"/>
          </p:nvPr>
        </p:nvSpPr>
        <p:spPr>
          <a:xfrm>
            <a:off x="3571925" y="2904446"/>
            <a:ext cx="2015400" cy="496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09" name="Google Shape;309;p35"/>
          <p:cNvSpPr txBox="1"/>
          <p:nvPr>
            <p:ph idx="2" type="subTitle"/>
          </p:nvPr>
        </p:nvSpPr>
        <p:spPr>
          <a:xfrm>
            <a:off x="3571925" y="3306722"/>
            <a:ext cx="20154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dk1"/>
                </a:solidFill>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310" name="Google Shape;310;p35"/>
          <p:cNvSpPr txBox="1"/>
          <p:nvPr>
            <p:ph idx="3" type="subTitle"/>
          </p:nvPr>
        </p:nvSpPr>
        <p:spPr>
          <a:xfrm>
            <a:off x="1088400" y="2904446"/>
            <a:ext cx="2015400" cy="496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11" name="Google Shape;311;p35"/>
          <p:cNvSpPr txBox="1"/>
          <p:nvPr>
            <p:ph idx="4" type="subTitle"/>
          </p:nvPr>
        </p:nvSpPr>
        <p:spPr>
          <a:xfrm>
            <a:off x="1088400" y="3306722"/>
            <a:ext cx="20154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dk1"/>
                </a:solidFill>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312" name="Google Shape;312;p35"/>
          <p:cNvSpPr txBox="1"/>
          <p:nvPr>
            <p:ph idx="5" type="subTitle"/>
          </p:nvPr>
        </p:nvSpPr>
        <p:spPr>
          <a:xfrm>
            <a:off x="6055450" y="2904446"/>
            <a:ext cx="2015400" cy="496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13" name="Google Shape;313;p35"/>
          <p:cNvSpPr txBox="1"/>
          <p:nvPr>
            <p:ph idx="6" type="subTitle"/>
          </p:nvPr>
        </p:nvSpPr>
        <p:spPr>
          <a:xfrm>
            <a:off x="6055450" y="3306722"/>
            <a:ext cx="20154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dk1"/>
                </a:solidFill>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314" name="Google Shape;314;p35"/>
          <p:cNvSpPr txBox="1"/>
          <p:nvPr>
            <p:ph type="title"/>
          </p:nvPr>
        </p:nvSpPr>
        <p:spPr>
          <a:xfrm>
            <a:off x="713225" y="445025"/>
            <a:ext cx="5517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atin typeface="Merriweather Light"/>
                <a:ea typeface="Merriweather Light"/>
                <a:cs typeface="Merriweather Light"/>
                <a:sym typeface="Merriweather Light"/>
              </a:defRPr>
            </a:lvl2pPr>
            <a:lvl3pPr lvl="2" algn="l">
              <a:lnSpc>
                <a:spcPct val="100000"/>
              </a:lnSpc>
              <a:spcBef>
                <a:spcPts val="0"/>
              </a:spcBef>
              <a:spcAft>
                <a:spcPts val="0"/>
              </a:spcAft>
              <a:buSzPts val="3000"/>
              <a:buNone/>
              <a:defRPr>
                <a:latin typeface="Merriweather Light"/>
                <a:ea typeface="Merriweather Light"/>
                <a:cs typeface="Merriweather Light"/>
                <a:sym typeface="Merriweather Light"/>
              </a:defRPr>
            </a:lvl3pPr>
            <a:lvl4pPr lvl="3" algn="l">
              <a:lnSpc>
                <a:spcPct val="100000"/>
              </a:lnSpc>
              <a:spcBef>
                <a:spcPts val="0"/>
              </a:spcBef>
              <a:spcAft>
                <a:spcPts val="0"/>
              </a:spcAft>
              <a:buSzPts val="3000"/>
              <a:buNone/>
              <a:defRPr>
                <a:latin typeface="Merriweather Light"/>
                <a:ea typeface="Merriweather Light"/>
                <a:cs typeface="Merriweather Light"/>
                <a:sym typeface="Merriweather Light"/>
              </a:defRPr>
            </a:lvl4pPr>
            <a:lvl5pPr lvl="4" algn="l">
              <a:lnSpc>
                <a:spcPct val="100000"/>
              </a:lnSpc>
              <a:spcBef>
                <a:spcPts val="0"/>
              </a:spcBef>
              <a:spcAft>
                <a:spcPts val="0"/>
              </a:spcAft>
              <a:buSzPts val="3000"/>
              <a:buNone/>
              <a:defRPr>
                <a:latin typeface="Merriweather Light"/>
                <a:ea typeface="Merriweather Light"/>
                <a:cs typeface="Merriweather Light"/>
                <a:sym typeface="Merriweather Light"/>
              </a:defRPr>
            </a:lvl5pPr>
            <a:lvl6pPr lvl="5" algn="l">
              <a:lnSpc>
                <a:spcPct val="100000"/>
              </a:lnSpc>
              <a:spcBef>
                <a:spcPts val="0"/>
              </a:spcBef>
              <a:spcAft>
                <a:spcPts val="0"/>
              </a:spcAft>
              <a:buSzPts val="3000"/>
              <a:buNone/>
              <a:defRPr>
                <a:latin typeface="Merriweather Light"/>
                <a:ea typeface="Merriweather Light"/>
                <a:cs typeface="Merriweather Light"/>
                <a:sym typeface="Merriweather Light"/>
              </a:defRPr>
            </a:lvl6pPr>
            <a:lvl7pPr lvl="6" algn="l">
              <a:lnSpc>
                <a:spcPct val="100000"/>
              </a:lnSpc>
              <a:spcBef>
                <a:spcPts val="0"/>
              </a:spcBef>
              <a:spcAft>
                <a:spcPts val="0"/>
              </a:spcAft>
              <a:buSzPts val="3000"/>
              <a:buNone/>
              <a:defRPr>
                <a:latin typeface="Merriweather Light"/>
                <a:ea typeface="Merriweather Light"/>
                <a:cs typeface="Merriweather Light"/>
                <a:sym typeface="Merriweather Light"/>
              </a:defRPr>
            </a:lvl7pPr>
            <a:lvl8pPr lvl="7" algn="l">
              <a:lnSpc>
                <a:spcPct val="100000"/>
              </a:lnSpc>
              <a:spcBef>
                <a:spcPts val="0"/>
              </a:spcBef>
              <a:spcAft>
                <a:spcPts val="0"/>
              </a:spcAft>
              <a:buSzPts val="3000"/>
              <a:buNone/>
              <a:defRPr>
                <a:latin typeface="Merriweather Light"/>
                <a:ea typeface="Merriweather Light"/>
                <a:cs typeface="Merriweather Light"/>
                <a:sym typeface="Merriweather Light"/>
              </a:defRPr>
            </a:lvl8pPr>
            <a:lvl9pPr lvl="8" algn="l">
              <a:lnSpc>
                <a:spcPct val="100000"/>
              </a:lnSpc>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315" name="Google Shape;315;p35"/>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316" name="Google Shape;316;p35"/>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317" name="Google Shape;317;p35"/>
          <p:cNvCxnSpPr/>
          <p:nvPr/>
        </p:nvCxnSpPr>
        <p:spPr>
          <a:xfrm>
            <a:off x="7434175" y="-125600"/>
            <a:ext cx="1993200" cy="1330200"/>
          </a:xfrm>
          <a:prstGeom prst="curvedConnector3">
            <a:avLst>
              <a:gd fmla="val 50000" name="adj1"/>
            </a:avLst>
          </a:prstGeom>
          <a:noFill/>
          <a:ln cap="flat" cmpd="sng" w="28575">
            <a:solidFill>
              <a:schemeClr val="accent2"/>
            </a:solidFill>
            <a:prstDash val="solid"/>
            <a:round/>
            <a:headEnd len="sm" w="sm" type="none"/>
            <a:tailEnd len="sm" w="sm" type="none"/>
          </a:ln>
        </p:spPr>
      </p:cxn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
  <p:cSld name="CUSTOM_23">
    <p:spTree>
      <p:nvGrpSpPr>
        <p:cNvPr id="318" name="Shape 318"/>
        <p:cNvGrpSpPr/>
        <p:nvPr/>
      </p:nvGrpSpPr>
      <p:grpSpPr>
        <a:xfrm>
          <a:off x="0" y="0"/>
          <a:ext cx="0" cy="0"/>
          <a:chOff x="0" y="0"/>
          <a:chExt cx="0" cy="0"/>
        </a:xfrm>
      </p:grpSpPr>
      <p:cxnSp>
        <p:nvCxnSpPr>
          <p:cNvPr id="319" name="Google Shape;319;p36"/>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320" name="Google Shape;320;p36"/>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321" name="Google Shape;321;p36"/>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322" name="Google Shape;322;p36"/>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323" name="Google Shape;323;p36"/>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324" name="Google Shape;324;p36"/>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sp>
        <p:nvSpPr>
          <p:cNvPr id="325" name="Google Shape;325;p36"/>
          <p:cNvSpPr txBox="1"/>
          <p:nvPr>
            <p:ph type="title"/>
          </p:nvPr>
        </p:nvSpPr>
        <p:spPr>
          <a:xfrm>
            <a:off x="2780100" y="445025"/>
            <a:ext cx="35838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326" name="Google Shape;326;p36"/>
          <p:cNvSpPr txBox="1"/>
          <p:nvPr>
            <p:ph idx="1" type="subTitle"/>
          </p:nvPr>
        </p:nvSpPr>
        <p:spPr>
          <a:xfrm>
            <a:off x="5306650" y="1710190"/>
            <a:ext cx="2486100" cy="401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400">
                <a:latin typeface="Vidaloka"/>
                <a:ea typeface="Vidaloka"/>
                <a:cs typeface="Vidaloka"/>
                <a:sym typeface="Vidaloka"/>
              </a:defRPr>
            </a:lvl1pPr>
            <a:lvl2pPr lvl="1" algn="ctr">
              <a:lnSpc>
                <a:spcPct val="115000"/>
              </a:lnSpc>
              <a:spcBef>
                <a:spcPts val="0"/>
              </a:spcBef>
              <a:spcAft>
                <a:spcPts val="0"/>
              </a:spcAft>
              <a:buSzPts val="2100"/>
              <a:buNone/>
              <a:defRPr b="1" sz="2100"/>
            </a:lvl2pPr>
            <a:lvl3pPr lvl="2" algn="ctr">
              <a:lnSpc>
                <a:spcPct val="115000"/>
              </a:lnSpc>
              <a:spcBef>
                <a:spcPts val="0"/>
              </a:spcBef>
              <a:spcAft>
                <a:spcPts val="0"/>
              </a:spcAft>
              <a:buSzPts val="2100"/>
              <a:buNone/>
              <a:defRPr b="1" sz="2100"/>
            </a:lvl3pPr>
            <a:lvl4pPr lvl="3" algn="ctr">
              <a:lnSpc>
                <a:spcPct val="115000"/>
              </a:lnSpc>
              <a:spcBef>
                <a:spcPts val="0"/>
              </a:spcBef>
              <a:spcAft>
                <a:spcPts val="0"/>
              </a:spcAft>
              <a:buSzPts val="2100"/>
              <a:buNone/>
              <a:defRPr b="1" sz="2100"/>
            </a:lvl4pPr>
            <a:lvl5pPr lvl="4" algn="ctr">
              <a:lnSpc>
                <a:spcPct val="115000"/>
              </a:lnSpc>
              <a:spcBef>
                <a:spcPts val="0"/>
              </a:spcBef>
              <a:spcAft>
                <a:spcPts val="0"/>
              </a:spcAft>
              <a:buSzPts val="2100"/>
              <a:buNone/>
              <a:defRPr b="1" sz="2100"/>
            </a:lvl5pPr>
            <a:lvl6pPr lvl="5" algn="ctr">
              <a:lnSpc>
                <a:spcPct val="115000"/>
              </a:lnSpc>
              <a:spcBef>
                <a:spcPts val="0"/>
              </a:spcBef>
              <a:spcAft>
                <a:spcPts val="0"/>
              </a:spcAft>
              <a:buSzPts val="2100"/>
              <a:buNone/>
              <a:defRPr b="1" sz="2100"/>
            </a:lvl6pPr>
            <a:lvl7pPr lvl="6" algn="ctr">
              <a:lnSpc>
                <a:spcPct val="115000"/>
              </a:lnSpc>
              <a:spcBef>
                <a:spcPts val="0"/>
              </a:spcBef>
              <a:spcAft>
                <a:spcPts val="0"/>
              </a:spcAft>
              <a:buSzPts val="2100"/>
              <a:buNone/>
              <a:defRPr b="1" sz="2100"/>
            </a:lvl7pPr>
            <a:lvl8pPr lvl="7" algn="ctr">
              <a:lnSpc>
                <a:spcPct val="115000"/>
              </a:lnSpc>
              <a:spcBef>
                <a:spcPts val="0"/>
              </a:spcBef>
              <a:spcAft>
                <a:spcPts val="0"/>
              </a:spcAft>
              <a:buSzPts val="2100"/>
              <a:buNone/>
              <a:defRPr b="1" sz="2100"/>
            </a:lvl8pPr>
            <a:lvl9pPr lvl="8" algn="ctr">
              <a:lnSpc>
                <a:spcPct val="115000"/>
              </a:lnSpc>
              <a:spcBef>
                <a:spcPts val="0"/>
              </a:spcBef>
              <a:spcAft>
                <a:spcPts val="0"/>
              </a:spcAft>
              <a:buSzPts val="2100"/>
              <a:buNone/>
              <a:defRPr b="1" sz="2100"/>
            </a:lvl9pPr>
          </a:lstStyle>
          <a:p/>
        </p:txBody>
      </p:sp>
      <p:sp>
        <p:nvSpPr>
          <p:cNvPr id="327" name="Google Shape;327;p36"/>
          <p:cNvSpPr txBox="1"/>
          <p:nvPr>
            <p:ph idx="2" type="subTitle"/>
          </p:nvPr>
        </p:nvSpPr>
        <p:spPr>
          <a:xfrm>
            <a:off x="5306650" y="2111217"/>
            <a:ext cx="2486100" cy="618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dk1"/>
                </a:solidFill>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328" name="Google Shape;328;p36"/>
          <p:cNvSpPr txBox="1"/>
          <p:nvPr>
            <p:ph idx="3" type="subTitle"/>
          </p:nvPr>
        </p:nvSpPr>
        <p:spPr>
          <a:xfrm>
            <a:off x="1351250" y="1710190"/>
            <a:ext cx="2486100" cy="401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400">
                <a:latin typeface="Vidaloka"/>
                <a:ea typeface="Vidaloka"/>
                <a:cs typeface="Vidaloka"/>
                <a:sym typeface="Vidaloka"/>
              </a:defRPr>
            </a:lvl1pPr>
            <a:lvl2pPr lvl="1" algn="ctr">
              <a:lnSpc>
                <a:spcPct val="115000"/>
              </a:lnSpc>
              <a:spcBef>
                <a:spcPts val="0"/>
              </a:spcBef>
              <a:spcAft>
                <a:spcPts val="0"/>
              </a:spcAft>
              <a:buSzPts val="2100"/>
              <a:buNone/>
              <a:defRPr b="1" sz="2100"/>
            </a:lvl2pPr>
            <a:lvl3pPr lvl="2" algn="ctr">
              <a:lnSpc>
                <a:spcPct val="115000"/>
              </a:lnSpc>
              <a:spcBef>
                <a:spcPts val="0"/>
              </a:spcBef>
              <a:spcAft>
                <a:spcPts val="0"/>
              </a:spcAft>
              <a:buSzPts val="2100"/>
              <a:buNone/>
              <a:defRPr b="1" sz="2100"/>
            </a:lvl3pPr>
            <a:lvl4pPr lvl="3" algn="ctr">
              <a:lnSpc>
                <a:spcPct val="115000"/>
              </a:lnSpc>
              <a:spcBef>
                <a:spcPts val="0"/>
              </a:spcBef>
              <a:spcAft>
                <a:spcPts val="0"/>
              </a:spcAft>
              <a:buSzPts val="2100"/>
              <a:buNone/>
              <a:defRPr b="1" sz="2100"/>
            </a:lvl4pPr>
            <a:lvl5pPr lvl="4" algn="ctr">
              <a:lnSpc>
                <a:spcPct val="115000"/>
              </a:lnSpc>
              <a:spcBef>
                <a:spcPts val="0"/>
              </a:spcBef>
              <a:spcAft>
                <a:spcPts val="0"/>
              </a:spcAft>
              <a:buSzPts val="2100"/>
              <a:buNone/>
              <a:defRPr b="1" sz="2100"/>
            </a:lvl5pPr>
            <a:lvl6pPr lvl="5" algn="ctr">
              <a:lnSpc>
                <a:spcPct val="115000"/>
              </a:lnSpc>
              <a:spcBef>
                <a:spcPts val="0"/>
              </a:spcBef>
              <a:spcAft>
                <a:spcPts val="0"/>
              </a:spcAft>
              <a:buSzPts val="2100"/>
              <a:buNone/>
              <a:defRPr b="1" sz="2100"/>
            </a:lvl6pPr>
            <a:lvl7pPr lvl="6" algn="ctr">
              <a:lnSpc>
                <a:spcPct val="115000"/>
              </a:lnSpc>
              <a:spcBef>
                <a:spcPts val="0"/>
              </a:spcBef>
              <a:spcAft>
                <a:spcPts val="0"/>
              </a:spcAft>
              <a:buSzPts val="2100"/>
              <a:buNone/>
              <a:defRPr b="1" sz="2100"/>
            </a:lvl7pPr>
            <a:lvl8pPr lvl="7" algn="ctr">
              <a:lnSpc>
                <a:spcPct val="115000"/>
              </a:lnSpc>
              <a:spcBef>
                <a:spcPts val="0"/>
              </a:spcBef>
              <a:spcAft>
                <a:spcPts val="0"/>
              </a:spcAft>
              <a:buSzPts val="2100"/>
              <a:buNone/>
              <a:defRPr b="1" sz="2100"/>
            </a:lvl8pPr>
            <a:lvl9pPr lvl="8" algn="ctr">
              <a:lnSpc>
                <a:spcPct val="115000"/>
              </a:lnSpc>
              <a:spcBef>
                <a:spcPts val="0"/>
              </a:spcBef>
              <a:spcAft>
                <a:spcPts val="0"/>
              </a:spcAft>
              <a:buSzPts val="2100"/>
              <a:buNone/>
              <a:defRPr b="1" sz="2100"/>
            </a:lvl9pPr>
          </a:lstStyle>
          <a:p/>
        </p:txBody>
      </p:sp>
      <p:sp>
        <p:nvSpPr>
          <p:cNvPr id="329" name="Google Shape;329;p36"/>
          <p:cNvSpPr txBox="1"/>
          <p:nvPr>
            <p:ph idx="4" type="subTitle"/>
          </p:nvPr>
        </p:nvSpPr>
        <p:spPr>
          <a:xfrm>
            <a:off x="1351250" y="2111217"/>
            <a:ext cx="2486100" cy="618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330" name="Google Shape;330;p36"/>
          <p:cNvSpPr txBox="1"/>
          <p:nvPr>
            <p:ph idx="5" type="subTitle"/>
          </p:nvPr>
        </p:nvSpPr>
        <p:spPr>
          <a:xfrm>
            <a:off x="5306650" y="3552118"/>
            <a:ext cx="2486100" cy="461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400">
                <a:latin typeface="Vidaloka"/>
                <a:ea typeface="Vidaloka"/>
                <a:cs typeface="Vidaloka"/>
                <a:sym typeface="Vidaloka"/>
              </a:defRPr>
            </a:lvl1pPr>
            <a:lvl2pPr lvl="1" algn="ctr">
              <a:lnSpc>
                <a:spcPct val="115000"/>
              </a:lnSpc>
              <a:spcBef>
                <a:spcPts val="0"/>
              </a:spcBef>
              <a:spcAft>
                <a:spcPts val="0"/>
              </a:spcAft>
              <a:buSzPts val="2100"/>
              <a:buNone/>
              <a:defRPr b="1" sz="2100"/>
            </a:lvl2pPr>
            <a:lvl3pPr lvl="2" algn="ctr">
              <a:lnSpc>
                <a:spcPct val="115000"/>
              </a:lnSpc>
              <a:spcBef>
                <a:spcPts val="0"/>
              </a:spcBef>
              <a:spcAft>
                <a:spcPts val="0"/>
              </a:spcAft>
              <a:buSzPts val="2100"/>
              <a:buNone/>
              <a:defRPr b="1" sz="2100"/>
            </a:lvl3pPr>
            <a:lvl4pPr lvl="3" algn="ctr">
              <a:lnSpc>
                <a:spcPct val="115000"/>
              </a:lnSpc>
              <a:spcBef>
                <a:spcPts val="0"/>
              </a:spcBef>
              <a:spcAft>
                <a:spcPts val="0"/>
              </a:spcAft>
              <a:buSzPts val="2100"/>
              <a:buNone/>
              <a:defRPr b="1" sz="2100"/>
            </a:lvl4pPr>
            <a:lvl5pPr lvl="4" algn="ctr">
              <a:lnSpc>
                <a:spcPct val="115000"/>
              </a:lnSpc>
              <a:spcBef>
                <a:spcPts val="0"/>
              </a:spcBef>
              <a:spcAft>
                <a:spcPts val="0"/>
              </a:spcAft>
              <a:buSzPts val="2100"/>
              <a:buNone/>
              <a:defRPr b="1" sz="2100"/>
            </a:lvl5pPr>
            <a:lvl6pPr lvl="5" algn="ctr">
              <a:lnSpc>
                <a:spcPct val="115000"/>
              </a:lnSpc>
              <a:spcBef>
                <a:spcPts val="0"/>
              </a:spcBef>
              <a:spcAft>
                <a:spcPts val="0"/>
              </a:spcAft>
              <a:buSzPts val="2100"/>
              <a:buNone/>
              <a:defRPr b="1" sz="2100"/>
            </a:lvl6pPr>
            <a:lvl7pPr lvl="6" algn="ctr">
              <a:lnSpc>
                <a:spcPct val="115000"/>
              </a:lnSpc>
              <a:spcBef>
                <a:spcPts val="0"/>
              </a:spcBef>
              <a:spcAft>
                <a:spcPts val="0"/>
              </a:spcAft>
              <a:buSzPts val="2100"/>
              <a:buNone/>
              <a:defRPr b="1" sz="2100"/>
            </a:lvl7pPr>
            <a:lvl8pPr lvl="7" algn="ctr">
              <a:lnSpc>
                <a:spcPct val="115000"/>
              </a:lnSpc>
              <a:spcBef>
                <a:spcPts val="0"/>
              </a:spcBef>
              <a:spcAft>
                <a:spcPts val="0"/>
              </a:spcAft>
              <a:buSzPts val="2100"/>
              <a:buNone/>
              <a:defRPr b="1" sz="2100"/>
            </a:lvl8pPr>
            <a:lvl9pPr lvl="8" algn="ctr">
              <a:lnSpc>
                <a:spcPct val="115000"/>
              </a:lnSpc>
              <a:spcBef>
                <a:spcPts val="0"/>
              </a:spcBef>
              <a:spcAft>
                <a:spcPts val="0"/>
              </a:spcAft>
              <a:buSzPts val="2100"/>
              <a:buNone/>
              <a:defRPr b="1" sz="2100"/>
            </a:lvl9pPr>
          </a:lstStyle>
          <a:p/>
        </p:txBody>
      </p:sp>
      <p:sp>
        <p:nvSpPr>
          <p:cNvPr id="331" name="Google Shape;331;p36"/>
          <p:cNvSpPr txBox="1"/>
          <p:nvPr>
            <p:ph idx="6" type="subTitle"/>
          </p:nvPr>
        </p:nvSpPr>
        <p:spPr>
          <a:xfrm>
            <a:off x="5306650" y="3946487"/>
            <a:ext cx="2486100" cy="618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dk1"/>
                </a:solidFill>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332" name="Google Shape;332;p36"/>
          <p:cNvSpPr txBox="1"/>
          <p:nvPr>
            <p:ph idx="7" type="subTitle"/>
          </p:nvPr>
        </p:nvSpPr>
        <p:spPr>
          <a:xfrm>
            <a:off x="1351250" y="3552118"/>
            <a:ext cx="2486100" cy="461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400">
                <a:latin typeface="Vidaloka"/>
                <a:ea typeface="Vidaloka"/>
                <a:cs typeface="Vidaloka"/>
                <a:sym typeface="Vidaloka"/>
              </a:defRPr>
            </a:lvl1pPr>
            <a:lvl2pPr lvl="1" algn="ctr">
              <a:lnSpc>
                <a:spcPct val="115000"/>
              </a:lnSpc>
              <a:spcBef>
                <a:spcPts val="0"/>
              </a:spcBef>
              <a:spcAft>
                <a:spcPts val="0"/>
              </a:spcAft>
              <a:buSzPts val="2100"/>
              <a:buNone/>
              <a:defRPr b="1" sz="2100"/>
            </a:lvl2pPr>
            <a:lvl3pPr lvl="2" algn="ctr">
              <a:lnSpc>
                <a:spcPct val="115000"/>
              </a:lnSpc>
              <a:spcBef>
                <a:spcPts val="0"/>
              </a:spcBef>
              <a:spcAft>
                <a:spcPts val="0"/>
              </a:spcAft>
              <a:buSzPts val="2100"/>
              <a:buNone/>
              <a:defRPr b="1" sz="2100"/>
            </a:lvl3pPr>
            <a:lvl4pPr lvl="3" algn="ctr">
              <a:lnSpc>
                <a:spcPct val="115000"/>
              </a:lnSpc>
              <a:spcBef>
                <a:spcPts val="0"/>
              </a:spcBef>
              <a:spcAft>
                <a:spcPts val="0"/>
              </a:spcAft>
              <a:buSzPts val="2100"/>
              <a:buNone/>
              <a:defRPr b="1" sz="2100"/>
            </a:lvl4pPr>
            <a:lvl5pPr lvl="4" algn="ctr">
              <a:lnSpc>
                <a:spcPct val="115000"/>
              </a:lnSpc>
              <a:spcBef>
                <a:spcPts val="0"/>
              </a:spcBef>
              <a:spcAft>
                <a:spcPts val="0"/>
              </a:spcAft>
              <a:buSzPts val="2100"/>
              <a:buNone/>
              <a:defRPr b="1" sz="2100"/>
            </a:lvl5pPr>
            <a:lvl6pPr lvl="5" algn="ctr">
              <a:lnSpc>
                <a:spcPct val="115000"/>
              </a:lnSpc>
              <a:spcBef>
                <a:spcPts val="0"/>
              </a:spcBef>
              <a:spcAft>
                <a:spcPts val="0"/>
              </a:spcAft>
              <a:buSzPts val="2100"/>
              <a:buNone/>
              <a:defRPr b="1" sz="2100"/>
            </a:lvl6pPr>
            <a:lvl7pPr lvl="6" algn="ctr">
              <a:lnSpc>
                <a:spcPct val="115000"/>
              </a:lnSpc>
              <a:spcBef>
                <a:spcPts val="0"/>
              </a:spcBef>
              <a:spcAft>
                <a:spcPts val="0"/>
              </a:spcAft>
              <a:buSzPts val="2100"/>
              <a:buNone/>
              <a:defRPr b="1" sz="2100"/>
            </a:lvl7pPr>
            <a:lvl8pPr lvl="7" algn="ctr">
              <a:lnSpc>
                <a:spcPct val="115000"/>
              </a:lnSpc>
              <a:spcBef>
                <a:spcPts val="0"/>
              </a:spcBef>
              <a:spcAft>
                <a:spcPts val="0"/>
              </a:spcAft>
              <a:buSzPts val="2100"/>
              <a:buNone/>
              <a:defRPr b="1" sz="2100"/>
            </a:lvl8pPr>
            <a:lvl9pPr lvl="8" algn="ctr">
              <a:lnSpc>
                <a:spcPct val="115000"/>
              </a:lnSpc>
              <a:spcBef>
                <a:spcPts val="0"/>
              </a:spcBef>
              <a:spcAft>
                <a:spcPts val="0"/>
              </a:spcAft>
              <a:buSzPts val="2100"/>
              <a:buNone/>
              <a:defRPr b="1" sz="2100"/>
            </a:lvl9pPr>
          </a:lstStyle>
          <a:p/>
        </p:txBody>
      </p:sp>
      <p:sp>
        <p:nvSpPr>
          <p:cNvPr id="333" name="Google Shape;333;p36"/>
          <p:cNvSpPr txBox="1"/>
          <p:nvPr>
            <p:ph idx="8" type="subTitle"/>
          </p:nvPr>
        </p:nvSpPr>
        <p:spPr>
          <a:xfrm>
            <a:off x="1351300" y="3946487"/>
            <a:ext cx="2486100" cy="618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dk1"/>
                </a:solidFill>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334" name="Google Shape;334;p36"/>
          <p:cNvSpPr txBox="1"/>
          <p:nvPr>
            <p:ph idx="9" type="title"/>
          </p:nvPr>
        </p:nvSpPr>
        <p:spPr>
          <a:xfrm>
            <a:off x="1351250" y="1131425"/>
            <a:ext cx="2486100" cy="667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2"/>
              </a:buClr>
              <a:buSzPts val="4000"/>
              <a:buNone/>
              <a:defRPr sz="3800">
                <a:solidFill>
                  <a:schemeClr val="accent1"/>
                </a:solidFill>
              </a:defRPr>
            </a:lvl1pPr>
            <a:lvl2pPr lvl="1" algn="ctr">
              <a:lnSpc>
                <a:spcPct val="100000"/>
              </a:lnSpc>
              <a:spcBef>
                <a:spcPts val="0"/>
              </a:spcBef>
              <a:spcAft>
                <a:spcPts val="0"/>
              </a:spcAft>
              <a:buClr>
                <a:schemeClr val="dk2"/>
              </a:buClr>
              <a:buSzPts val="4000"/>
              <a:buNone/>
              <a:defRPr sz="4000">
                <a:solidFill>
                  <a:schemeClr val="dk2"/>
                </a:solidFill>
              </a:defRPr>
            </a:lvl2pPr>
            <a:lvl3pPr lvl="2" algn="ctr">
              <a:lnSpc>
                <a:spcPct val="100000"/>
              </a:lnSpc>
              <a:spcBef>
                <a:spcPts val="0"/>
              </a:spcBef>
              <a:spcAft>
                <a:spcPts val="0"/>
              </a:spcAft>
              <a:buClr>
                <a:schemeClr val="dk2"/>
              </a:buClr>
              <a:buSzPts val="4000"/>
              <a:buNone/>
              <a:defRPr sz="4000">
                <a:solidFill>
                  <a:schemeClr val="dk2"/>
                </a:solidFill>
              </a:defRPr>
            </a:lvl3pPr>
            <a:lvl4pPr lvl="3" algn="ctr">
              <a:lnSpc>
                <a:spcPct val="100000"/>
              </a:lnSpc>
              <a:spcBef>
                <a:spcPts val="0"/>
              </a:spcBef>
              <a:spcAft>
                <a:spcPts val="0"/>
              </a:spcAft>
              <a:buClr>
                <a:schemeClr val="dk2"/>
              </a:buClr>
              <a:buSzPts val="4000"/>
              <a:buNone/>
              <a:defRPr sz="4000">
                <a:solidFill>
                  <a:schemeClr val="dk2"/>
                </a:solidFill>
              </a:defRPr>
            </a:lvl4pPr>
            <a:lvl5pPr lvl="4" algn="ctr">
              <a:lnSpc>
                <a:spcPct val="100000"/>
              </a:lnSpc>
              <a:spcBef>
                <a:spcPts val="0"/>
              </a:spcBef>
              <a:spcAft>
                <a:spcPts val="0"/>
              </a:spcAft>
              <a:buClr>
                <a:schemeClr val="dk2"/>
              </a:buClr>
              <a:buSzPts val="4000"/>
              <a:buNone/>
              <a:defRPr sz="4000">
                <a:solidFill>
                  <a:schemeClr val="dk2"/>
                </a:solidFill>
              </a:defRPr>
            </a:lvl5pPr>
            <a:lvl6pPr lvl="5" algn="ctr">
              <a:lnSpc>
                <a:spcPct val="100000"/>
              </a:lnSpc>
              <a:spcBef>
                <a:spcPts val="0"/>
              </a:spcBef>
              <a:spcAft>
                <a:spcPts val="0"/>
              </a:spcAft>
              <a:buClr>
                <a:schemeClr val="dk2"/>
              </a:buClr>
              <a:buSzPts val="4000"/>
              <a:buNone/>
              <a:defRPr sz="4000">
                <a:solidFill>
                  <a:schemeClr val="dk2"/>
                </a:solidFill>
              </a:defRPr>
            </a:lvl6pPr>
            <a:lvl7pPr lvl="6" algn="ctr">
              <a:lnSpc>
                <a:spcPct val="100000"/>
              </a:lnSpc>
              <a:spcBef>
                <a:spcPts val="0"/>
              </a:spcBef>
              <a:spcAft>
                <a:spcPts val="0"/>
              </a:spcAft>
              <a:buClr>
                <a:schemeClr val="dk2"/>
              </a:buClr>
              <a:buSzPts val="4000"/>
              <a:buNone/>
              <a:defRPr sz="4000">
                <a:solidFill>
                  <a:schemeClr val="dk2"/>
                </a:solidFill>
              </a:defRPr>
            </a:lvl7pPr>
            <a:lvl8pPr lvl="7" algn="ctr">
              <a:lnSpc>
                <a:spcPct val="100000"/>
              </a:lnSpc>
              <a:spcBef>
                <a:spcPts val="0"/>
              </a:spcBef>
              <a:spcAft>
                <a:spcPts val="0"/>
              </a:spcAft>
              <a:buClr>
                <a:schemeClr val="dk2"/>
              </a:buClr>
              <a:buSzPts val="4000"/>
              <a:buNone/>
              <a:defRPr sz="4000">
                <a:solidFill>
                  <a:schemeClr val="dk2"/>
                </a:solidFill>
              </a:defRPr>
            </a:lvl8pPr>
            <a:lvl9pPr lvl="8" algn="ctr">
              <a:lnSpc>
                <a:spcPct val="100000"/>
              </a:lnSpc>
              <a:spcBef>
                <a:spcPts val="0"/>
              </a:spcBef>
              <a:spcAft>
                <a:spcPts val="0"/>
              </a:spcAft>
              <a:buClr>
                <a:schemeClr val="dk2"/>
              </a:buClr>
              <a:buSzPts val="4000"/>
              <a:buNone/>
              <a:defRPr sz="4000">
                <a:solidFill>
                  <a:schemeClr val="dk2"/>
                </a:solidFill>
              </a:defRPr>
            </a:lvl9pPr>
          </a:lstStyle>
          <a:p/>
        </p:txBody>
      </p:sp>
      <p:sp>
        <p:nvSpPr>
          <p:cNvPr id="335" name="Google Shape;335;p36"/>
          <p:cNvSpPr txBox="1"/>
          <p:nvPr>
            <p:ph idx="13" type="title"/>
          </p:nvPr>
        </p:nvSpPr>
        <p:spPr>
          <a:xfrm>
            <a:off x="5306650" y="1131425"/>
            <a:ext cx="2486100" cy="667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2"/>
              </a:buClr>
              <a:buSzPts val="4000"/>
              <a:buNone/>
              <a:defRPr sz="3800">
                <a:solidFill>
                  <a:schemeClr val="accent1"/>
                </a:solidFill>
              </a:defRPr>
            </a:lvl1pPr>
            <a:lvl2pPr lvl="1" algn="ctr">
              <a:lnSpc>
                <a:spcPct val="100000"/>
              </a:lnSpc>
              <a:spcBef>
                <a:spcPts val="0"/>
              </a:spcBef>
              <a:spcAft>
                <a:spcPts val="0"/>
              </a:spcAft>
              <a:buClr>
                <a:schemeClr val="dk2"/>
              </a:buClr>
              <a:buSzPts val="4000"/>
              <a:buNone/>
              <a:defRPr sz="4000">
                <a:solidFill>
                  <a:schemeClr val="dk2"/>
                </a:solidFill>
              </a:defRPr>
            </a:lvl2pPr>
            <a:lvl3pPr lvl="2" algn="ctr">
              <a:lnSpc>
                <a:spcPct val="100000"/>
              </a:lnSpc>
              <a:spcBef>
                <a:spcPts val="0"/>
              </a:spcBef>
              <a:spcAft>
                <a:spcPts val="0"/>
              </a:spcAft>
              <a:buClr>
                <a:schemeClr val="dk2"/>
              </a:buClr>
              <a:buSzPts val="4000"/>
              <a:buNone/>
              <a:defRPr sz="4000">
                <a:solidFill>
                  <a:schemeClr val="dk2"/>
                </a:solidFill>
              </a:defRPr>
            </a:lvl3pPr>
            <a:lvl4pPr lvl="3" algn="ctr">
              <a:lnSpc>
                <a:spcPct val="100000"/>
              </a:lnSpc>
              <a:spcBef>
                <a:spcPts val="0"/>
              </a:spcBef>
              <a:spcAft>
                <a:spcPts val="0"/>
              </a:spcAft>
              <a:buClr>
                <a:schemeClr val="dk2"/>
              </a:buClr>
              <a:buSzPts val="4000"/>
              <a:buNone/>
              <a:defRPr sz="4000">
                <a:solidFill>
                  <a:schemeClr val="dk2"/>
                </a:solidFill>
              </a:defRPr>
            </a:lvl4pPr>
            <a:lvl5pPr lvl="4" algn="ctr">
              <a:lnSpc>
                <a:spcPct val="100000"/>
              </a:lnSpc>
              <a:spcBef>
                <a:spcPts val="0"/>
              </a:spcBef>
              <a:spcAft>
                <a:spcPts val="0"/>
              </a:spcAft>
              <a:buClr>
                <a:schemeClr val="dk2"/>
              </a:buClr>
              <a:buSzPts val="4000"/>
              <a:buNone/>
              <a:defRPr sz="4000">
                <a:solidFill>
                  <a:schemeClr val="dk2"/>
                </a:solidFill>
              </a:defRPr>
            </a:lvl5pPr>
            <a:lvl6pPr lvl="5" algn="ctr">
              <a:lnSpc>
                <a:spcPct val="100000"/>
              </a:lnSpc>
              <a:spcBef>
                <a:spcPts val="0"/>
              </a:spcBef>
              <a:spcAft>
                <a:spcPts val="0"/>
              </a:spcAft>
              <a:buClr>
                <a:schemeClr val="dk2"/>
              </a:buClr>
              <a:buSzPts val="4000"/>
              <a:buNone/>
              <a:defRPr sz="4000">
                <a:solidFill>
                  <a:schemeClr val="dk2"/>
                </a:solidFill>
              </a:defRPr>
            </a:lvl6pPr>
            <a:lvl7pPr lvl="6" algn="ctr">
              <a:lnSpc>
                <a:spcPct val="100000"/>
              </a:lnSpc>
              <a:spcBef>
                <a:spcPts val="0"/>
              </a:spcBef>
              <a:spcAft>
                <a:spcPts val="0"/>
              </a:spcAft>
              <a:buClr>
                <a:schemeClr val="dk2"/>
              </a:buClr>
              <a:buSzPts val="4000"/>
              <a:buNone/>
              <a:defRPr sz="4000">
                <a:solidFill>
                  <a:schemeClr val="dk2"/>
                </a:solidFill>
              </a:defRPr>
            </a:lvl7pPr>
            <a:lvl8pPr lvl="7" algn="ctr">
              <a:lnSpc>
                <a:spcPct val="100000"/>
              </a:lnSpc>
              <a:spcBef>
                <a:spcPts val="0"/>
              </a:spcBef>
              <a:spcAft>
                <a:spcPts val="0"/>
              </a:spcAft>
              <a:buClr>
                <a:schemeClr val="dk2"/>
              </a:buClr>
              <a:buSzPts val="4000"/>
              <a:buNone/>
              <a:defRPr sz="4000">
                <a:solidFill>
                  <a:schemeClr val="dk2"/>
                </a:solidFill>
              </a:defRPr>
            </a:lvl8pPr>
            <a:lvl9pPr lvl="8" algn="ctr">
              <a:lnSpc>
                <a:spcPct val="100000"/>
              </a:lnSpc>
              <a:spcBef>
                <a:spcPts val="0"/>
              </a:spcBef>
              <a:spcAft>
                <a:spcPts val="0"/>
              </a:spcAft>
              <a:buClr>
                <a:schemeClr val="dk2"/>
              </a:buClr>
              <a:buSzPts val="4000"/>
              <a:buNone/>
              <a:defRPr sz="4000">
                <a:solidFill>
                  <a:schemeClr val="dk2"/>
                </a:solidFill>
              </a:defRPr>
            </a:lvl9pPr>
          </a:lstStyle>
          <a:p/>
        </p:txBody>
      </p:sp>
      <p:sp>
        <p:nvSpPr>
          <p:cNvPr id="336" name="Google Shape;336;p36"/>
          <p:cNvSpPr txBox="1"/>
          <p:nvPr>
            <p:ph idx="14" type="title"/>
          </p:nvPr>
        </p:nvSpPr>
        <p:spPr>
          <a:xfrm>
            <a:off x="1351300" y="2964563"/>
            <a:ext cx="2486100" cy="667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2"/>
              </a:buClr>
              <a:buSzPts val="4000"/>
              <a:buNone/>
              <a:defRPr sz="3800">
                <a:solidFill>
                  <a:schemeClr val="accent1"/>
                </a:solidFill>
              </a:defRPr>
            </a:lvl1pPr>
            <a:lvl2pPr lvl="1" algn="ctr">
              <a:lnSpc>
                <a:spcPct val="100000"/>
              </a:lnSpc>
              <a:spcBef>
                <a:spcPts val="0"/>
              </a:spcBef>
              <a:spcAft>
                <a:spcPts val="0"/>
              </a:spcAft>
              <a:buClr>
                <a:schemeClr val="dk2"/>
              </a:buClr>
              <a:buSzPts val="4000"/>
              <a:buNone/>
              <a:defRPr sz="4000">
                <a:solidFill>
                  <a:schemeClr val="dk2"/>
                </a:solidFill>
              </a:defRPr>
            </a:lvl2pPr>
            <a:lvl3pPr lvl="2" algn="ctr">
              <a:lnSpc>
                <a:spcPct val="100000"/>
              </a:lnSpc>
              <a:spcBef>
                <a:spcPts val="0"/>
              </a:spcBef>
              <a:spcAft>
                <a:spcPts val="0"/>
              </a:spcAft>
              <a:buClr>
                <a:schemeClr val="dk2"/>
              </a:buClr>
              <a:buSzPts val="4000"/>
              <a:buNone/>
              <a:defRPr sz="4000">
                <a:solidFill>
                  <a:schemeClr val="dk2"/>
                </a:solidFill>
              </a:defRPr>
            </a:lvl3pPr>
            <a:lvl4pPr lvl="3" algn="ctr">
              <a:lnSpc>
                <a:spcPct val="100000"/>
              </a:lnSpc>
              <a:spcBef>
                <a:spcPts val="0"/>
              </a:spcBef>
              <a:spcAft>
                <a:spcPts val="0"/>
              </a:spcAft>
              <a:buClr>
                <a:schemeClr val="dk2"/>
              </a:buClr>
              <a:buSzPts val="4000"/>
              <a:buNone/>
              <a:defRPr sz="4000">
                <a:solidFill>
                  <a:schemeClr val="dk2"/>
                </a:solidFill>
              </a:defRPr>
            </a:lvl4pPr>
            <a:lvl5pPr lvl="4" algn="ctr">
              <a:lnSpc>
                <a:spcPct val="100000"/>
              </a:lnSpc>
              <a:spcBef>
                <a:spcPts val="0"/>
              </a:spcBef>
              <a:spcAft>
                <a:spcPts val="0"/>
              </a:spcAft>
              <a:buClr>
                <a:schemeClr val="dk2"/>
              </a:buClr>
              <a:buSzPts val="4000"/>
              <a:buNone/>
              <a:defRPr sz="4000">
                <a:solidFill>
                  <a:schemeClr val="dk2"/>
                </a:solidFill>
              </a:defRPr>
            </a:lvl5pPr>
            <a:lvl6pPr lvl="5" algn="ctr">
              <a:lnSpc>
                <a:spcPct val="100000"/>
              </a:lnSpc>
              <a:spcBef>
                <a:spcPts val="0"/>
              </a:spcBef>
              <a:spcAft>
                <a:spcPts val="0"/>
              </a:spcAft>
              <a:buClr>
                <a:schemeClr val="dk2"/>
              </a:buClr>
              <a:buSzPts val="4000"/>
              <a:buNone/>
              <a:defRPr sz="4000">
                <a:solidFill>
                  <a:schemeClr val="dk2"/>
                </a:solidFill>
              </a:defRPr>
            </a:lvl6pPr>
            <a:lvl7pPr lvl="6" algn="ctr">
              <a:lnSpc>
                <a:spcPct val="100000"/>
              </a:lnSpc>
              <a:spcBef>
                <a:spcPts val="0"/>
              </a:spcBef>
              <a:spcAft>
                <a:spcPts val="0"/>
              </a:spcAft>
              <a:buClr>
                <a:schemeClr val="dk2"/>
              </a:buClr>
              <a:buSzPts val="4000"/>
              <a:buNone/>
              <a:defRPr sz="4000">
                <a:solidFill>
                  <a:schemeClr val="dk2"/>
                </a:solidFill>
              </a:defRPr>
            </a:lvl7pPr>
            <a:lvl8pPr lvl="7" algn="ctr">
              <a:lnSpc>
                <a:spcPct val="100000"/>
              </a:lnSpc>
              <a:spcBef>
                <a:spcPts val="0"/>
              </a:spcBef>
              <a:spcAft>
                <a:spcPts val="0"/>
              </a:spcAft>
              <a:buClr>
                <a:schemeClr val="dk2"/>
              </a:buClr>
              <a:buSzPts val="4000"/>
              <a:buNone/>
              <a:defRPr sz="4000">
                <a:solidFill>
                  <a:schemeClr val="dk2"/>
                </a:solidFill>
              </a:defRPr>
            </a:lvl8pPr>
            <a:lvl9pPr lvl="8" algn="ctr">
              <a:lnSpc>
                <a:spcPct val="100000"/>
              </a:lnSpc>
              <a:spcBef>
                <a:spcPts val="0"/>
              </a:spcBef>
              <a:spcAft>
                <a:spcPts val="0"/>
              </a:spcAft>
              <a:buClr>
                <a:schemeClr val="dk2"/>
              </a:buClr>
              <a:buSzPts val="4000"/>
              <a:buNone/>
              <a:defRPr sz="4000">
                <a:solidFill>
                  <a:schemeClr val="dk2"/>
                </a:solidFill>
              </a:defRPr>
            </a:lvl9pPr>
          </a:lstStyle>
          <a:p/>
        </p:txBody>
      </p:sp>
      <p:sp>
        <p:nvSpPr>
          <p:cNvPr id="337" name="Google Shape;337;p36"/>
          <p:cNvSpPr txBox="1"/>
          <p:nvPr>
            <p:ph idx="15" type="title"/>
          </p:nvPr>
        </p:nvSpPr>
        <p:spPr>
          <a:xfrm>
            <a:off x="5306650" y="2964563"/>
            <a:ext cx="2486100" cy="667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2"/>
              </a:buClr>
              <a:buSzPts val="4000"/>
              <a:buNone/>
              <a:defRPr sz="3800">
                <a:solidFill>
                  <a:schemeClr val="accent1"/>
                </a:solidFill>
              </a:defRPr>
            </a:lvl1pPr>
            <a:lvl2pPr lvl="1" algn="ctr">
              <a:lnSpc>
                <a:spcPct val="100000"/>
              </a:lnSpc>
              <a:spcBef>
                <a:spcPts val="0"/>
              </a:spcBef>
              <a:spcAft>
                <a:spcPts val="0"/>
              </a:spcAft>
              <a:buClr>
                <a:schemeClr val="dk2"/>
              </a:buClr>
              <a:buSzPts val="4000"/>
              <a:buNone/>
              <a:defRPr sz="4000">
                <a:solidFill>
                  <a:schemeClr val="dk2"/>
                </a:solidFill>
              </a:defRPr>
            </a:lvl2pPr>
            <a:lvl3pPr lvl="2" algn="ctr">
              <a:lnSpc>
                <a:spcPct val="100000"/>
              </a:lnSpc>
              <a:spcBef>
                <a:spcPts val="0"/>
              </a:spcBef>
              <a:spcAft>
                <a:spcPts val="0"/>
              </a:spcAft>
              <a:buClr>
                <a:schemeClr val="dk2"/>
              </a:buClr>
              <a:buSzPts val="4000"/>
              <a:buNone/>
              <a:defRPr sz="4000">
                <a:solidFill>
                  <a:schemeClr val="dk2"/>
                </a:solidFill>
              </a:defRPr>
            </a:lvl3pPr>
            <a:lvl4pPr lvl="3" algn="ctr">
              <a:lnSpc>
                <a:spcPct val="100000"/>
              </a:lnSpc>
              <a:spcBef>
                <a:spcPts val="0"/>
              </a:spcBef>
              <a:spcAft>
                <a:spcPts val="0"/>
              </a:spcAft>
              <a:buClr>
                <a:schemeClr val="dk2"/>
              </a:buClr>
              <a:buSzPts val="4000"/>
              <a:buNone/>
              <a:defRPr sz="4000">
                <a:solidFill>
                  <a:schemeClr val="dk2"/>
                </a:solidFill>
              </a:defRPr>
            </a:lvl4pPr>
            <a:lvl5pPr lvl="4" algn="ctr">
              <a:lnSpc>
                <a:spcPct val="100000"/>
              </a:lnSpc>
              <a:spcBef>
                <a:spcPts val="0"/>
              </a:spcBef>
              <a:spcAft>
                <a:spcPts val="0"/>
              </a:spcAft>
              <a:buClr>
                <a:schemeClr val="dk2"/>
              </a:buClr>
              <a:buSzPts val="4000"/>
              <a:buNone/>
              <a:defRPr sz="4000">
                <a:solidFill>
                  <a:schemeClr val="dk2"/>
                </a:solidFill>
              </a:defRPr>
            </a:lvl5pPr>
            <a:lvl6pPr lvl="5" algn="ctr">
              <a:lnSpc>
                <a:spcPct val="100000"/>
              </a:lnSpc>
              <a:spcBef>
                <a:spcPts val="0"/>
              </a:spcBef>
              <a:spcAft>
                <a:spcPts val="0"/>
              </a:spcAft>
              <a:buClr>
                <a:schemeClr val="dk2"/>
              </a:buClr>
              <a:buSzPts val="4000"/>
              <a:buNone/>
              <a:defRPr sz="4000">
                <a:solidFill>
                  <a:schemeClr val="dk2"/>
                </a:solidFill>
              </a:defRPr>
            </a:lvl6pPr>
            <a:lvl7pPr lvl="6" algn="ctr">
              <a:lnSpc>
                <a:spcPct val="100000"/>
              </a:lnSpc>
              <a:spcBef>
                <a:spcPts val="0"/>
              </a:spcBef>
              <a:spcAft>
                <a:spcPts val="0"/>
              </a:spcAft>
              <a:buClr>
                <a:schemeClr val="dk2"/>
              </a:buClr>
              <a:buSzPts val="4000"/>
              <a:buNone/>
              <a:defRPr sz="4000">
                <a:solidFill>
                  <a:schemeClr val="dk2"/>
                </a:solidFill>
              </a:defRPr>
            </a:lvl7pPr>
            <a:lvl8pPr lvl="7" algn="ctr">
              <a:lnSpc>
                <a:spcPct val="100000"/>
              </a:lnSpc>
              <a:spcBef>
                <a:spcPts val="0"/>
              </a:spcBef>
              <a:spcAft>
                <a:spcPts val="0"/>
              </a:spcAft>
              <a:buClr>
                <a:schemeClr val="dk2"/>
              </a:buClr>
              <a:buSzPts val="4000"/>
              <a:buNone/>
              <a:defRPr sz="4000">
                <a:solidFill>
                  <a:schemeClr val="dk2"/>
                </a:solidFill>
              </a:defRPr>
            </a:lvl8pPr>
            <a:lvl9pPr lvl="8" algn="ctr">
              <a:lnSpc>
                <a:spcPct val="100000"/>
              </a:lnSpc>
              <a:spcBef>
                <a:spcPts val="0"/>
              </a:spcBef>
              <a:spcAft>
                <a:spcPts val="0"/>
              </a:spcAft>
              <a:buClr>
                <a:schemeClr val="dk2"/>
              </a:buClr>
              <a:buSzPts val="4000"/>
              <a:buNone/>
              <a:defRPr sz="4000">
                <a:solidFill>
                  <a:schemeClr val="dk2"/>
                </a:solidFill>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3">
  <p:cSld name="CUSTOM_5">
    <p:spTree>
      <p:nvGrpSpPr>
        <p:cNvPr id="338" name="Shape 338"/>
        <p:cNvGrpSpPr/>
        <p:nvPr/>
      </p:nvGrpSpPr>
      <p:grpSpPr>
        <a:xfrm>
          <a:off x="0" y="0"/>
          <a:ext cx="0" cy="0"/>
          <a:chOff x="0" y="0"/>
          <a:chExt cx="0" cy="0"/>
        </a:xfrm>
      </p:grpSpPr>
      <p:sp>
        <p:nvSpPr>
          <p:cNvPr id="339" name="Google Shape;339;p37"/>
          <p:cNvSpPr txBox="1"/>
          <p:nvPr>
            <p:ph idx="1" type="subTitle"/>
          </p:nvPr>
        </p:nvSpPr>
        <p:spPr>
          <a:xfrm>
            <a:off x="4750175" y="1632746"/>
            <a:ext cx="2014800" cy="4998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40" name="Google Shape;340;p37"/>
          <p:cNvSpPr txBox="1"/>
          <p:nvPr>
            <p:ph idx="2" type="subTitle"/>
          </p:nvPr>
        </p:nvSpPr>
        <p:spPr>
          <a:xfrm>
            <a:off x="4750184" y="2035022"/>
            <a:ext cx="2014800" cy="5727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341" name="Google Shape;341;p37"/>
          <p:cNvSpPr txBox="1"/>
          <p:nvPr>
            <p:ph idx="3" type="subTitle"/>
          </p:nvPr>
        </p:nvSpPr>
        <p:spPr>
          <a:xfrm>
            <a:off x="2306450" y="1632746"/>
            <a:ext cx="2014800" cy="499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42" name="Google Shape;342;p37"/>
          <p:cNvSpPr txBox="1"/>
          <p:nvPr>
            <p:ph idx="4" type="subTitle"/>
          </p:nvPr>
        </p:nvSpPr>
        <p:spPr>
          <a:xfrm>
            <a:off x="2306462" y="2035022"/>
            <a:ext cx="20148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343" name="Google Shape;343;p37"/>
          <p:cNvSpPr txBox="1"/>
          <p:nvPr>
            <p:ph idx="5" type="subTitle"/>
          </p:nvPr>
        </p:nvSpPr>
        <p:spPr>
          <a:xfrm>
            <a:off x="4750175" y="3062273"/>
            <a:ext cx="2014800" cy="4998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44" name="Google Shape;344;p37"/>
          <p:cNvSpPr txBox="1"/>
          <p:nvPr>
            <p:ph idx="6" type="subTitle"/>
          </p:nvPr>
        </p:nvSpPr>
        <p:spPr>
          <a:xfrm>
            <a:off x="4750184" y="3471047"/>
            <a:ext cx="2014800" cy="5727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345" name="Google Shape;345;p37"/>
          <p:cNvSpPr txBox="1"/>
          <p:nvPr>
            <p:ph idx="7" type="subTitle"/>
          </p:nvPr>
        </p:nvSpPr>
        <p:spPr>
          <a:xfrm>
            <a:off x="2306450" y="3062273"/>
            <a:ext cx="2014800" cy="499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46" name="Google Shape;346;p37"/>
          <p:cNvSpPr txBox="1"/>
          <p:nvPr>
            <p:ph idx="8" type="subTitle"/>
          </p:nvPr>
        </p:nvSpPr>
        <p:spPr>
          <a:xfrm>
            <a:off x="2306462" y="3471047"/>
            <a:ext cx="20148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347" name="Google Shape;347;p37"/>
          <p:cNvSpPr txBox="1"/>
          <p:nvPr>
            <p:ph type="title"/>
          </p:nvPr>
        </p:nvSpPr>
        <p:spPr>
          <a:xfrm>
            <a:off x="713225" y="445025"/>
            <a:ext cx="27858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atin typeface="Merriweather Light"/>
                <a:ea typeface="Merriweather Light"/>
                <a:cs typeface="Merriweather Light"/>
                <a:sym typeface="Merriweather Light"/>
              </a:defRPr>
            </a:lvl2pPr>
            <a:lvl3pPr lvl="2" algn="l">
              <a:lnSpc>
                <a:spcPct val="100000"/>
              </a:lnSpc>
              <a:spcBef>
                <a:spcPts val="0"/>
              </a:spcBef>
              <a:spcAft>
                <a:spcPts val="0"/>
              </a:spcAft>
              <a:buSzPts val="3000"/>
              <a:buNone/>
              <a:defRPr>
                <a:latin typeface="Merriweather Light"/>
                <a:ea typeface="Merriweather Light"/>
                <a:cs typeface="Merriweather Light"/>
                <a:sym typeface="Merriweather Light"/>
              </a:defRPr>
            </a:lvl3pPr>
            <a:lvl4pPr lvl="3" algn="l">
              <a:lnSpc>
                <a:spcPct val="100000"/>
              </a:lnSpc>
              <a:spcBef>
                <a:spcPts val="0"/>
              </a:spcBef>
              <a:spcAft>
                <a:spcPts val="0"/>
              </a:spcAft>
              <a:buSzPts val="3000"/>
              <a:buNone/>
              <a:defRPr>
                <a:latin typeface="Merriweather Light"/>
                <a:ea typeface="Merriweather Light"/>
                <a:cs typeface="Merriweather Light"/>
                <a:sym typeface="Merriweather Light"/>
              </a:defRPr>
            </a:lvl4pPr>
            <a:lvl5pPr lvl="4" algn="l">
              <a:lnSpc>
                <a:spcPct val="100000"/>
              </a:lnSpc>
              <a:spcBef>
                <a:spcPts val="0"/>
              </a:spcBef>
              <a:spcAft>
                <a:spcPts val="0"/>
              </a:spcAft>
              <a:buSzPts val="3000"/>
              <a:buNone/>
              <a:defRPr>
                <a:latin typeface="Merriweather Light"/>
                <a:ea typeface="Merriweather Light"/>
                <a:cs typeface="Merriweather Light"/>
                <a:sym typeface="Merriweather Light"/>
              </a:defRPr>
            </a:lvl5pPr>
            <a:lvl6pPr lvl="5" algn="l">
              <a:lnSpc>
                <a:spcPct val="100000"/>
              </a:lnSpc>
              <a:spcBef>
                <a:spcPts val="0"/>
              </a:spcBef>
              <a:spcAft>
                <a:spcPts val="0"/>
              </a:spcAft>
              <a:buSzPts val="3000"/>
              <a:buNone/>
              <a:defRPr>
                <a:latin typeface="Merriweather Light"/>
                <a:ea typeface="Merriweather Light"/>
                <a:cs typeface="Merriweather Light"/>
                <a:sym typeface="Merriweather Light"/>
              </a:defRPr>
            </a:lvl6pPr>
            <a:lvl7pPr lvl="6" algn="l">
              <a:lnSpc>
                <a:spcPct val="100000"/>
              </a:lnSpc>
              <a:spcBef>
                <a:spcPts val="0"/>
              </a:spcBef>
              <a:spcAft>
                <a:spcPts val="0"/>
              </a:spcAft>
              <a:buSzPts val="3000"/>
              <a:buNone/>
              <a:defRPr>
                <a:latin typeface="Merriweather Light"/>
                <a:ea typeface="Merriweather Light"/>
                <a:cs typeface="Merriweather Light"/>
                <a:sym typeface="Merriweather Light"/>
              </a:defRPr>
            </a:lvl7pPr>
            <a:lvl8pPr lvl="7" algn="l">
              <a:lnSpc>
                <a:spcPct val="100000"/>
              </a:lnSpc>
              <a:spcBef>
                <a:spcPts val="0"/>
              </a:spcBef>
              <a:spcAft>
                <a:spcPts val="0"/>
              </a:spcAft>
              <a:buSzPts val="3000"/>
              <a:buNone/>
              <a:defRPr>
                <a:latin typeface="Merriweather Light"/>
                <a:ea typeface="Merriweather Light"/>
                <a:cs typeface="Merriweather Light"/>
                <a:sym typeface="Merriweather Light"/>
              </a:defRPr>
            </a:lvl8pPr>
            <a:lvl9pPr lvl="8" algn="l">
              <a:lnSpc>
                <a:spcPct val="100000"/>
              </a:lnSpc>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348" name="Google Shape;348;p37"/>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349" name="Google Shape;349;p37"/>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3">
  <p:cSld name="CUSTOM_26">
    <p:spTree>
      <p:nvGrpSpPr>
        <p:cNvPr id="350" name="Shape 350"/>
        <p:cNvGrpSpPr/>
        <p:nvPr/>
      </p:nvGrpSpPr>
      <p:grpSpPr>
        <a:xfrm>
          <a:off x="0" y="0"/>
          <a:ext cx="0" cy="0"/>
          <a:chOff x="0" y="0"/>
          <a:chExt cx="0" cy="0"/>
        </a:xfrm>
      </p:grpSpPr>
      <p:cxnSp>
        <p:nvCxnSpPr>
          <p:cNvPr id="351" name="Google Shape;351;p38"/>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352" name="Google Shape;352;p38"/>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353" name="Google Shape;353;p38"/>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354" name="Google Shape;354;p38"/>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355" name="Google Shape;355;p38"/>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356" name="Google Shape;356;p38"/>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sp>
        <p:nvSpPr>
          <p:cNvPr id="357" name="Google Shape;357;p38"/>
          <p:cNvSpPr txBox="1"/>
          <p:nvPr>
            <p:ph idx="1" type="subTitle"/>
          </p:nvPr>
        </p:nvSpPr>
        <p:spPr>
          <a:xfrm>
            <a:off x="728750" y="1112872"/>
            <a:ext cx="2014800" cy="4998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58" name="Google Shape;358;p38"/>
          <p:cNvSpPr txBox="1"/>
          <p:nvPr>
            <p:ph idx="2" type="subTitle"/>
          </p:nvPr>
        </p:nvSpPr>
        <p:spPr>
          <a:xfrm>
            <a:off x="728762" y="1515149"/>
            <a:ext cx="2014800" cy="5727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400">
                <a:solidFill>
                  <a:schemeClr val="dk1"/>
                </a:solidFill>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359" name="Google Shape;359;p38"/>
          <p:cNvSpPr txBox="1"/>
          <p:nvPr>
            <p:ph idx="3" type="subTitle"/>
          </p:nvPr>
        </p:nvSpPr>
        <p:spPr>
          <a:xfrm>
            <a:off x="728750" y="2036386"/>
            <a:ext cx="2014800" cy="4998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60" name="Google Shape;360;p38"/>
          <p:cNvSpPr txBox="1"/>
          <p:nvPr>
            <p:ph idx="4" type="subTitle"/>
          </p:nvPr>
        </p:nvSpPr>
        <p:spPr>
          <a:xfrm>
            <a:off x="728762" y="2445160"/>
            <a:ext cx="2014800" cy="5727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361" name="Google Shape;361;p38"/>
          <p:cNvSpPr txBox="1"/>
          <p:nvPr>
            <p:ph type="title"/>
          </p:nvPr>
        </p:nvSpPr>
        <p:spPr>
          <a:xfrm>
            <a:off x="1531650" y="445025"/>
            <a:ext cx="60807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atin typeface="Merriweather Light"/>
                <a:ea typeface="Merriweather Light"/>
                <a:cs typeface="Merriweather Light"/>
                <a:sym typeface="Merriweather Light"/>
              </a:defRPr>
            </a:lvl2pPr>
            <a:lvl3pPr lvl="2" algn="ctr">
              <a:lnSpc>
                <a:spcPct val="100000"/>
              </a:lnSpc>
              <a:spcBef>
                <a:spcPts val="0"/>
              </a:spcBef>
              <a:spcAft>
                <a:spcPts val="0"/>
              </a:spcAft>
              <a:buSzPts val="3000"/>
              <a:buNone/>
              <a:defRPr>
                <a:latin typeface="Merriweather Light"/>
                <a:ea typeface="Merriweather Light"/>
                <a:cs typeface="Merriweather Light"/>
                <a:sym typeface="Merriweather Light"/>
              </a:defRPr>
            </a:lvl3pPr>
            <a:lvl4pPr lvl="3" algn="ctr">
              <a:lnSpc>
                <a:spcPct val="100000"/>
              </a:lnSpc>
              <a:spcBef>
                <a:spcPts val="0"/>
              </a:spcBef>
              <a:spcAft>
                <a:spcPts val="0"/>
              </a:spcAft>
              <a:buSzPts val="3000"/>
              <a:buNone/>
              <a:defRPr>
                <a:latin typeface="Merriweather Light"/>
                <a:ea typeface="Merriweather Light"/>
                <a:cs typeface="Merriweather Light"/>
                <a:sym typeface="Merriweather Light"/>
              </a:defRPr>
            </a:lvl4pPr>
            <a:lvl5pPr lvl="4" algn="ctr">
              <a:lnSpc>
                <a:spcPct val="100000"/>
              </a:lnSpc>
              <a:spcBef>
                <a:spcPts val="0"/>
              </a:spcBef>
              <a:spcAft>
                <a:spcPts val="0"/>
              </a:spcAft>
              <a:buSzPts val="3000"/>
              <a:buNone/>
              <a:defRPr>
                <a:latin typeface="Merriweather Light"/>
                <a:ea typeface="Merriweather Light"/>
                <a:cs typeface="Merriweather Light"/>
                <a:sym typeface="Merriweather Light"/>
              </a:defRPr>
            </a:lvl5pPr>
            <a:lvl6pPr lvl="5" algn="ctr">
              <a:lnSpc>
                <a:spcPct val="100000"/>
              </a:lnSpc>
              <a:spcBef>
                <a:spcPts val="0"/>
              </a:spcBef>
              <a:spcAft>
                <a:spcPts val="0"/>
              </a:spcAft>
              <a:buSzPts val="3000"/>
              <a:buNone/>
              <a:defRPr>
                <a:latin typeface="Merriweather Light"/>
                <a:ea typeface="Merriweather Light"/>
                <a:cs typeface="Merriweather Light"/>
                <a:sym typeface="Merriweather Light"/>
              </a:defRPr>
            </a:lvl6pPr>
            <a:lvl7pPr lvl="6" algn="ctr">
              <a:lnSpc>
                <a:spcPct val="100000"/>
              </a:lnSpc>
              <a:spcBef>
                <a:spcPts val="0"/>
              </a:spcBef>
              <a:spcAft>
                <a:spcPts val="0"/>
              </a:spcAft>
              <a:buSzPts val="3000"/>
              <a:buNone/>
              <a:defRPr>
                <a:latin typeface="Merriweather Light"/>
                <a:ea typeface="Merriweather Light"/>
                <a:cs typeface="Merriweather Light"/>
                <a:sym typeface="Merriweather Light"/>
              </a:defRPr>
            </a:lvl7pPr>
            <a:lvl8pPr lvl="7" algn="ctr">
              <a:lnSpc>
                <a:spcPct val="100000"/>
              </a:lnSpc>
              <a:spcBef>
                <a:spcPts val="0"/>
              </a:spcBef>
              <a:spcAft>
                <a:spcPts val="0"/>
              </a:spcAft>
              <a:buSzPts val="3000"/>
              <a:buNone/>
              <a:defRPr>
                <a:latin typeface="Merriweather Light"/>
                <a:ea typeface="Merriweather Light"/>
                <a:cs typeface="Merriweather Light"/>
                <a:sym typeface="Merriweather Light"/>
              </a:defRPr>
            </a:lvl8pPr>
            <a:lvl9pPr lvl="8" algn="ctr">
              <a:lnSpc>
                <a:spcPct val="100000"/>
              </a:lnSpc>
              <a:spcBef>
                <a:spcPts val="0"/>
              </a:spcBef>
              <a:spcAft>
                <a:spcPts val="0"/>
              </a:spcAft>
              <a:buSzPts val="3000"/>
              <a:buNone/>
              <a:defRPr>
                <a:latin typeface="Merriweather Light"/>
                <a:ea typeface="Merriweather Light"/>
                <a:cs typeface="Merriweather Light"/>
                <a:sym typeface="Merriweather Light"/>
              </a:defRPr>
            </a:lvl9pPr>
          </a:lstStyle>
          <a:p/>
        </p:txBody>
      </p:sp>
      <p:sp>
        <p:nvSpPr>
          <p:cNvPr id="362" name="Google Shape;362;p38"/>
          <p:cNvSpPr txBox="1"/>
          <p:nvPr>
            <p:ph idx="5" type="subTitle"/>
          </p:nvPr>
        </p:nvSpPr>
        <p:spPr>
          <a:xfrm>
            <a:off x="728750" y="2997225"/>
            <a:ext cx="2014800" cy="4998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63" name="Google Shape;363;p38"/>
          <p:cNvSpPr txBox="1"/>
          <p:nvPr>
            <p:ph idx="6" type="subTitle"/>
          </p:nvPr>
        </p:nvSpPr>
        <p:spPr>
          <a:xfrm>
            <a:off x="728762" y="3405999"/>
            <a:ext cx="2014800" cy="5727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6">
    <p:spTree>
      <p:nvGrpSpPr>
        <p:cNvPr id="364" name="Shape 364"/>
        <p:cNvGrpSpPr/>
        <p:nvPr/>
      </p:nvGrpSpPr>
      <p:grpSpPr>
        <a:xfrm>
          <a:off x="0" y="0"/>
          <a:ext cx="0" cy="0"/>
          <a:chOff x="0" y="0"/>
          <a:chExt cx="0" cy="0"/>
        </a:xfrm>
      </p:grpSpPr>
      <p:sp>
        <p:nvSpPr>
          <p:cNvPr id="365" name="Google Shape;365;p39"/>
          <p:cNvSpPr txBox="1"/>
          <p:nvPr>
            <p:ph type="title"/>
          </p:nvPr>
        </p:nvSpPr>
        <p:spPr>
          <a:xfrm>
            <a:off x="2592925" y="714600"/>
            <a:ext cx="3958200" cy="615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1"/>
              </a:buClr>
              <a:buSzPts val="5000"/>
              <a:buNone/>
              <a:defRPr sz="4500">
                <a:solidFill>
                  <a:schemeClr val="accent1"/>
                </a:solidFill>
              </a:defRPr>
            </a:lvl1pPr>
            <a:lvl2pPr lvl="1"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p:txBody>
      </p:sp>
      <p:sp>
        <p:nvSpPr>
          <p:cNvPr id="366" name="Google Shape;366;p39"/>
          <p:cNvSpPr txBox="1"/>
          <p:nvPr>
            <p:ph idx="1" type="subTitle"/>
          </p:nvPr>
        </p:nvSpPr>
        <p:spPr>
          <a:xfrm>
            <a:off x="2364984" y="1346400"/>
            <a:ext cx="4414200" cy="3777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5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367" name="Google Shape;367;p39"/>
          <p:cNvSpPr txBox="1"/>
          <p:nvPr>
            <p:ph idx="2" type="title"/>
          </p:nvPr>
        </p:nvSpPr>
        <p:spPr>
          <a:xfrm>
            <a:off x="2592925" y="2063025"/>
            <a:ext cx="3958200" cy="615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1"/>
              </a:buClr>
              <a:buSzPts val="5000"/>
              <a:buNone/>
              <a:defRPr sz="4300">
                <a:solidFill>
                  <a:schemeClr val="accent1"/>
                </a:solidFill>
              </a:defRPr>
            </a:lvl1pPr>
            <a:lvl2pPr lvl="1"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p:txBody>
      </p:sp>
      <p:sp>
        <p:nvSpPr>
          <p:cNvPr id="368" name="Google Shape;368;p39"/>
          <p:cNvSpPr txBox="1"/>
          <p:nvPr>
            <p:ph idx="3" type="subTitle"/>
          </p:nvPr>
        </p:nvSpPr>
        <p:spPr>
          <a:xfrm>
            <a:off x="2364984" y="2694825"/>
            <a:ext cx="4414200" cy="377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5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369" name="Google Shape;369;p39"/>
          <p:cNvSpPr txBox="1"/>
          <p:nvPr>
            <p:ph idx="4" type="title"/>
          </p:nvPr>
        </p:nvSpPr>
        <p:spPr>
          <a:xfrm>
            <a:off x="2592925" y="3411450"/>
            <a:ext cx="3958200" cy="615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1"/>
              </a:buClr>
              <a:buSzPts val="5000"/>
              <a:buNone/>
              <a:defRPr sz="4300">
                <a:solidFill>
                  <a:schemeClr val="accent1"/>
                </a:solidFill>
              </a:defRPr>
            </a:lvl1pPr>
            <a:lvl2pPr lvl="1"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p:txBody>
      </p:sp>
      <p:sp>
        <p:nvSpPr>
          <p:cNvPr id="370" name="Google Shape;370;p39"/>
          <p:cNvSpPr txBox="1"/>
          <p:nvPr>
            <p:ph idx="5" type="subTitle"/>
          </p:nvPr>
        </p:nvSpPr>
        <p:spPr>
          <a:xfrm>
            <a:off x="2364950" y="4043250"/>
            <a:ext cx="4414200" cy="3777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5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cxnSp>
        <p:nvCxnSpPr>
          <p:cNvPr id="371" name="Google Shape;371;p39"/>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372" name="Google Shape;372;p39"/>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2">
  <p:cSld name="CUSTOM_28">
    <p:spTree>
      <p:nvGrpSpPr>
        <p:cNvPr id="373" name="Shape 373"/>
        <p:cNvGrpSpPr/>
        <p:nvPr/>
      </p:nvGrpSpPr>
      <p:grpSpPr>
        <a:xfrm>
          <a:off x="0" y="0"/>
          <a:ext cx="0" cy="0"/>
          <a:chOff x="0" y="0"/>
          <a:chExt cx="0" cy="0"/>
        </a:xfrm>
      </p:grpSpPr>
      <p:sp>
        <p:nvSpPr>
          <p:cNvPr id="374" name="Google Shape;374;p40"/>
          <p:cNvSpPr txBox="1"/>
          <p:nvPr>
            <p:ph idx="1" type="subTitle"/>
          </p:nvPr>
        </p:nvSpPr>
        <p:spPr>
          <a:xfrm>
            <a:off x="5700609" y="2084269"/>
            <a:ext cx="2764500" cy="499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75" name="Google Shape;375;p40"/>
          <p:cNvSpPr txBox="1"/>
          <p:nvPr>
            <p:ph idx="2" type="subTitle"/>
          </p:nvPr>
        </p:nvSpPr>
        <p:spPr>
          <a:xfrm>
            <a:off x="5700621" y="2486544"/>
            <a:ext cx="27645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600">
                <a:solidFill>
                  <a:schemeClr val="dk1"/>
                </a:solidFill>
                <a:latin typeface="Mako"/>
                <a:ea typeface="Mako"/>
                <a:cs typeface="Mako"/>
                <a:sym typeface="Mako"/>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376" name="Google Shape;376;p40"/>
          <p:cNvSpPr txBox="1"/>
          <p:nvPr>
            <p:ph idx="3" type="subTitle"/>
          </p:nvPr>
        </p:nvSpPr>
        <p:spPr>
          <a:xfrm>
            <a:off x="1973988" y="902134"/>
            <a:ext cx="2764500" cy="499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77" name="Google Shape;377;p40"/>
          <p:cNvSpPr txBox="1"/>
          <p:nvPr>
            <p:ph idx="4" type="subTitle"/>
          </p:nvPr>
        </p:nvSpPr>
        <p:spPr>
          <a:xfrm>
            <a:off x="1973988" y="1304410"/>
            <a:ext cx="27645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600">
                <a:solidFill>
                  <a:schemeClr val="dk1"/>
                </a:solidFill>
                <a:latin typeface="Mako"/>
                <a:ea typeface="Mako"/>
                <a:cs typeface="Mako"/>
                <a:sym typeface="Mako"/>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378" name="Google Shape;378;p40"/>
          <p:cNvSpPr txBox="1"/>
          <p:nvPr>
            <p:ph idx="5" type="subTitle"/>
          </p:nvPr>
        </p:nvSpPr>
        <p:spPr>
          <a:xfrm>
            <a:off x="1973988" y="3290875"/>
            <a:ext cx="2764500" cy="499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79" name="Google Shape;379;p40"/>
          <p:cNvSpPr txBox="1"/>
          <p:nvPr>
            <p:ph idx="6" type="subTitle"/>
          </p:nvPr>
        </p:nvSpPr>
        <p:spPr>
          <a:xfrm>
            <a:off x="1973988" y="3699649"/>
            <a:ext cx="27645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cxnSp>
        <p:nvCxnSpPr>
          <p:cNvPr id="380" name="Google Shape;380;p40"/>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381" name="Google Shape;381;p40"/>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382" name="Google Shape;382;p40"/>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383" name="Google Shape;383;p40"/>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384" name="Google Shape;384;p40"/>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sp>
        <p:nvSpPr>
          <p:cNvPr id="385" name="Google Shape;385;p40"/>
          <p:cNvSpPr txBox="1"/>
          <p:nvPr>
            <p:ph type="title"/>
          </p:nvPr>
        </p:nvSpPr>
        <p:spPr>
          <a:xfrm>
            <a:off x="733000" y="1114450"/>
            <a:ext cx="1118100" cy="615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accent1"/>
              </a:buClr>
              <a:buSzPts val="5000"/>
              <a:buNone/>
              <a:defRPr sz="4500">
                <a:solidFill>
                  <a:schemeClr val="accent1"/>
                </a:solidFill>
              </a:defRPr>
            </a:lvl1pPr>
            <a:lvl2pPr lvl="1"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p:txBody>
      </p:sp>
      <p:sp>
        <p:nvSpPr>
          <p:cNvPr id="386" name="Google Shape;386;p40"/>
          <p:cNvSpPr txBox="1"/>
          <p:nvPr>
            <p:ph idx="7" type="title"/>
          </p:nvPr>
        </p:nvSpPr>
        <p:spPr>
          <a:xfrm>
            <a:off x="733000" y="3503175"/>
            <a:ext cx="1118100" cy="615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accent1"/>
              </a:buClr>
              <a:buSzPts val="5000"/>
              <a:buNone/>
              <a:defRPr sz="4500">
                <a:solidFill>
                  <a:schemeClr val="accent1"/>
                </a:solidFill>
              </a:defRPr>
            </a:lvl1pPr>
            <a:lvl2pPr lvl="1"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p:txBody>
      </p:sp>
      <p:sp>
        <p:nvSpPr>
          <p:cNvPr id="387" name="Google Shape;387;p40"/>
          <p:cNvSpPr txBox="1"/>
          <p:nvPr>
            <p:ph idx="8" type="title"/>
          </p:nvPr>
        </p:nvSpPr>
        <p:spPr>
          <a:xfrm>
            <a:off x="4441002" y="2276488"/>
            <a:ext cx="1118100" cy="615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accent1"/>
              </a:buClr>
              <a:buSzPts val="5000"/>
              <a:buNone/>
              <a:defRPr sz="4500">
                <a:solidFill>
                  <a:schemeClr val="accent1"/>
                </a:solidFill>
              </a:defRPr>
            </a:lvl1pPr>
            <a:lvl2pPr lvl="1"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1">
  <p:cSld name="CUSTOM_11">
    <p:spTree>
      <p:nvGrpSpPr>
        <p:cNvPr id="37" name="Shape 37"/>
        <p:cNvGrpSpPr/>
        <p:nvPr/>
      </p:nvGrpSpPr>
      <p:grpSpPr>
        <a:xfrm>
          <a:off x="0" y="0"/>
          <a:ext cx="0" cy="0"/>
          <a:chOff x="0" y="0"/>
          <a:chExt cx="0" cy="0"/>
        </a:xfrm>
      </p:grpSpPr>
      <p:sp>
        <p:nvSpPr>
          <p:cNvPr id="38" name="Google Shape;38;p5"/>
          <p:cNvSpPr txBox="1"/>
          <p:nvPr>
            <p:ph type="title"/>
          </p:nvPr>
        </p:nvSpPr>
        <p:spPr>
          <a:xfrm>
            <a:off x="720000" y="1677218"/>
            <a:ext cx="2336400" cy="405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9" name="Google Shape;39;p5"/>
          <p:cNvSpPr txBox="1"/>
          <p:nvPr>
            <p:ph idx="2" type="title"/>
          </p:nvPr>
        </p:nvSpPr>
        <p:spPr>
          <a:xfrm>
            <a:off x="1482600" y="1095325"/>
            <a:ext cx="8112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900"/>
              <a:buNone/>
              <a:defRPr sz="3800"/>
            </a:lvl1pPr>
            <a:lvl2pPr lvl="1" algn="l">
              <a:lnSpc>
                <a:spcPct val="100000"/>
              </a:lnSpc>
              <a:spcBef>
                <a:spcPts val="0"/>
              </a:spcBef>
              <a:spcAft>
                <a:spcPts val="0"/>
              </a:spcAft>
              <a:buSzPts val="3900"/>
              <a:buNone/>
              <a:defRPr sz="3900"/>
            </a:lvl2pPr>
            <a:lvl3pPr lvl="2" algn="l">
              <a:lnSpc>
                <a:spcPct val="100000"/>
              </a:lnSpc>
              <a:spcBef>
                <a:spcPts val="0"/>
              </a:spcBef>
              <a:spcAft>
                <a:spcPts val="0"/>
              </a:spcAft>
              <a:buSzPts val="3900"/>
              <a:buNone/>
              <a:defRPr sz="3900"/>
            </a:lvl3pPr>
            <a:lvl4pPr lvl="3" algn="l">
              <a:lnSpc>
                <a:spcPct val="100000"/>
              </a:lnSpc>
              <a:spcBef>
                <a:spcPts val="0"/>
              </a:spcBef>
              <a:spcAft>
                <a:spcPts val="0"/>
              </a:spcAft>
              <a:buSzPts val="3900"/>
              <a:buNone/>
              <a:defRPr sz="3900"/>
            </a:lvl4pPr>
            <a:lvl5pPr lvl="4" algn="l">
              <a:lnSpc>
                <a:spcPct val="100000"/>
              </a:lnSpc>
              <a:spcBef>
                <a:spcPts val="0"/>
              </a:spcBef>
              <a:spcAft>
                <a:spcPts val="0"/>
              </a:spcAft>
              <a:buSzPts val="3900"/>
              <a:buNone/>
              <a:defRPr sz="3900"/>
            </a:lvl5pPr>
            <a:lvl6pPr lvl="5" algn="l">
              <a:lnSpc>
                <a:spcPct val="100000"/>
              </a:lnSpc>
              <a:spcBef>
                <a:spcPts val="0"/>
              </a:spcBef>
              <a:spcAft>
                <a:spcPts val="0"/>
              </a:spcAft>
              <a:buSzPts val="3900"/>
              <a:buNone/>
              <a:defRPr sz="3900"/>
            </a:lvl6pPr>
            <a:lvl7pPr lvl="6" algn="l">
              <a:lnSpc>
                <a:spcPct val="100000"/>
              </a:lnSpc>
              <a:spcBef>
                <a:spcPts val="0"/>
              </a:spcBef>
              <a:spcAft>
                <a:spcPts val="0"/>
              </a:spcAft>
              <a:buSzPts val="3900"/>
              <a:buNone/>
              <a:defRPr sz="3900"/>
            </a:lvl7pPr>
            <a:lvl8pPr lvl="7" algn="l">
              <a:lnSpc>
                <a:spcPct val="100000"/>
              </a:lnSpc>
              <a:spcBef>
                <a:spcPts val="0"/>
              </a:spcBef>
              <a:spcAft>
                <a:spcPts val="0"/>
              </a:spcAft>
              <a:buSzPts val="3900"/>
              <a:buNone/>
              <a:defRPr sz="3900"/>
            </a:lvl8pPr>
            <a:lvl9pPr lvl="8" algn="l">
              <a:lnSpc>
                <a:spcPct val="100000"/>
              </a:lnSpc>
              <a:spcBef>
                <a:spcPts val="0"/>
              </a:spcBef>
              <a:spcAft>
                <a:spcPts val="0"/>
              </a:spcAft>
              <a:buSzPts val="3900"/>
              <a:buNone/>
              <a:defRPr sz="3900"/>
            </a:lvl9pPr>
          </a:lstStyle>
          <a:p/>
        </p:txBody>
      </p:sp>
      <p:sp>
        <p:nvSpPr>
          <p:cNvPr id="40" name="Google Shape;40;p5"/>
          <p:cNvSpPr txBox="1"/>
          <p:nvPr>
            <p:ph idx="1" type="subTitle"/>
          </p:nvPr>
        </p:nvSpPr>
        <p:spPr>
          <a:xfrm>
            <a:off x="720000" y="2081199"/>
            <a:ext cx="23364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5"/>
          <p:cNvSpPr txBox="1"/>
          <p:nvPr>
            <p:ph idx="3" type="title"/>
          </p:nvPr>
        </p:nvSpPr>
        <p:spPr>
          <a:xfrm>
            <a:off x="3403800" y="1677218"/>
            <a:ext cx="2336400" cy="405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2" name="Google Shape;42;p5"/>
          <p:cNvSpPr txBox="1"/>
          <p:nvPr>
            <p:ph idx="4" type="title"/>
          </p:nvPr>
        </p:nvSpPr>
        <p:spPr>
          <a:xfrm>
            <a:off x="4166400" y="1095325"/>
            <a:ext cx="8112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900"/>
              <a:buNone/>
              <a:defRPr sz="3800"/>
            </a:lvl1pPr>
            <a:lvl2pPr lvl="1" algn="l">
              <a:lnSpc>
                <a:spcPct val="100000"/>
              </a:lnSpc>
              <a:spcBef>
                <a:spcPts val="0"/>
              </a:spcBef>
              <a:spcAft>
                <a:spcPts val="0"/>
              </a:spcAft>
              <a:buSzPts val="3900"/>
              <a:buNone/>
              <a:defRPr sz="3900"/>
            </a:lvl2pPr>
            <a:lvl3pPr lvl="2" algn="l">
              <a:lnSpc>
                <a:spcPct val="100000"/>
              </a:lnSpc>
              <a:spcBef>
                <a:spcPts val="0"/>
              </a:spcBef>
              <a:spcAft>
                <a:spcPts val="0"/>
              </a:spcAft>
              <a:buSzPts val="3900"/>
              <a:buNone/>
              <a:defRPr sz="3900"/>
            </a:lvl3pPr>
            <a:lvl4pPr lvl="3" algn="l">
              <a:lnSpc>
                <a:spcPct val="100000"/>
              </a:lnSpc>
              <a:spcBef>
                <a:spcPts val="0"/>
              </a:spcBef>
              <a:spcAft>
                <a:spcPts val="0"/>
              </a:spcAft>
              <a:buSzPts val="3900"/>
              <a:buNone/>
              <a:defRPr sz="3900"/>
            </a:lvl4pPr>
            <a:lvl5pPr lvl="4" algn="l">
              <a:lnSpc>
                <a:spcPct val="100000"/>
              </a:lnSpc>
              <a:spcBef>
                <a:spcPts val="0"/>
              </a:spcBef>
              <a:spcAft>
                <a:spcPts val="0"/>
              </a:spcAft>
              <a:buSzPts val="3900"/>
              <a:buNone/>
              <a:defRPr sz="3900"/>
            </a:lvl5pPr>
            <a:lvl6pPr lvl="5" algn="l">
              <a:lnSpc>
                <a:spcPct val="100000"/>
              </a:lnSpc>
              <a:spcBef>
                <a:spcPts val="0"/>
              </a:spcBef>
              <a:spcAft>
                <a:spcPts val="0"/>
              </a:spcAft>
              <a:buSzPts val="3900"/>
              <a:buNone/>
              <a:defRPr sz="3900"/>
            </a:lvl6pPr>
            <a:lvl7pPr lvl="6" algn="l">
              <a:lnSpc>
                <a:spcPct val="100000"/>
              </a:lnSpc>
              <a:spcBef>
                <a:spcPts val="0"/>
              </a:spcBef>
              <a:spcAft>
                <a:spcPts val="0"/>
              </a:spcAft>
              <a:buSzPts val="3900"/>
              <a:buNone/>
              <a:defRPr sz="3900"/>
            </a:lvl7pPr>
            <a:lvl8pPr lvl="7" algn="l">
              <a:lnSpc>
                <a:spcPct val="100000"/>
              </a:lnSpc>
              <a:spcBef>
                <a:spcPts val="0"/>
              </a:spcBef>
              <a:spcAft>
                <a:spcPts val="0"/>
              </a:spcAft>
              <a:buSzPts val="3900"/>
              <a:buNone/>
              <a:defRPr sz="3900"/>
            </a:lvl8pPr>
            <a:lvl9pPr lvl="8" algn="l">
              <a:lnSpc>
                <a:spcPct val="100000"/>
              </a:lnSpc>
              <a:spcBef>
                <a:spcPts val="0"/>
              </a:spcBef>
              <a:spcAft>
                <a:spcPts val="0"/>
              </a:spcAft>
              <a:buSzPts val="3900"/>
              <a:buNone/>
              <a:defRPr sz="3900"/>
            </a:lvl9pPr>
          </a:lstStyle>
          <a:p/>
        </p:txBody>
      </p:sp>
      <p:sp>
        <p:nvSpPr>
          <p:cNvPr id="43" name="Google Shape;43;p5"/>
          <p:cNvSpPr txBox="1"/>
          <p:nvPr>
            <p:ph idx="5" type="subTitle"/>
          </p:nvPr>
        </p:nvSpPr>
        <p:spPr>
          <a:xfrm>
            <a:off x="3403800" y="2081208"/>
            <a:ext cx="23364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4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5"/>
          <p:cNvSpPr txBox="1"/>
          <p:nvPr>
            <p:ph idx="6" type="title"/>
          </p:nvPr>
        </p:nvSpPr>
        <p:spPr>
          <a:xfrm>
            <a:off x="6087600" y="1677218"/>
            <a:ext cx="2336400" cy="405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5" name="Google Shape;45;p5"/>
          <p:cNvSpPr txBox="1"/>
          <p:nvPr>
            <p:ph idx="7" type="title"/>
          </p:nvPr>
        </p:nvSpPr>
        <p:spPr>
          <a:xfrm>
            <a:off x="6850200" y="1095325"/>
            <a:ext cx="8112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900"/>
              <a:buNone/>
              <a:defRPr sz="3800"/>
            </a:lvl1pPr>
            <a:lvl2pPr lvl="1" algn="l">
              <a:lnSpc>
                <a:spcPct val="100000"/>
              </a:lnSpc>
              <a:spcBef>
                <a:spcPts val="0"/>
              </a:spcBef>
              <a:spcAft>
                <a:spcPts val="0"/>
              </a:spcAft>
              <a:buSzPts val="3900"/>
              <a:buNone/>
              <a:defRPr sz="3900"/>
            </a:lvl2pPr>
            <a:lvl3pPr lvl="2" algn="l">
              <a:lnSpc>
                <a:spcPct val="100000"/>
              </a:lnSpc>
              <a:spcBef>
                <a:spcPts val="0"/>
              </a:spcBef>
              <a:spcAft>
                <a:spcPts val="0"/>
              </a:spcAft>
              <a:buSzPts val="3900"/>
              <a:buNone/>
              <a:defRPr sz="3900"/>
            </a:lvl3pPr>
            <a:lvl4pPr lvl="3" algn="l">
              <a:lnSpc>
                <a:spcPct val="100000"/>
              </a:lnSpc>
              <a:spcBef>
                <a:spcPts val="0"/>
              </a:spcBef>
              <a:spcAft>
                <a:spcPts val="0"/>
              </a:spcAft>
              <a:buSzPts val="3900"/>
              <a:buNone/>
              <a:defRPr sz="3900"/>
            </a:lvl4pPr>
            <a:lvl5pPr lvl="4" algn="l">
              <a:lnSpc>
                <a:spcPct val="100000"/>
              </a:lnSpc>
              <a:spcBef>
                <a:spcPts val="0"/>
              </a:spcBef>
              <a:spcAft>
                <a:spcPts val="0"/>
              </a:spcAft>
              <a:buSzPts val="3900"/>
              <a:buNone/>
              <a:defRPr sz="3900"/>
            </a:lvl5pPr>
            <a:lvl6pPr lvl="5" algn="l">
              <a:lnSpc>
                <a:spcPct val="100000"/>
              </a:lnSpc>
              <a:spcBef>
                <a:spcPts val="0"/>
              </a:spcBef>
              <a:spcAft>
                <a:spcPts val="0"/>
              </a:spcAft>
              <a:buSzPts val="3900"/>
              <a:buNone/>
              <a:defRPr sz="3900"/>
            </a:lvl6pPr>
            <a:lvl7pPr lvl="6" algn="l">
              <a:lnSpc>
                <a:spcPct val="100000"/>
              </a:lnSpc>
              <a:spcBef>
                <a:spcPts val="0"/>
              </a:spcBef>
              <a:spcAft>
                <a:spcPts val="0"/>
              </a:spcAft>
              <a:buSzPts val="3900"/>
              <a:buNone/>
              <a:defRPr sz="3900"/>
            </a:lvl7pPr>
            <a:lvl8pPr lvl="7" algn="l">
              <a:lnSpc>
                <a:spcPct val="100000"/>
              </a:lnSpc>
              <a:spcBef>
                <a:spcPts val="0"/>
              </a:spcBef>
              <a:spcAft>
                <a:spcPts val="0"/>
              </a:spcAft>
              <a:buSzPts val="3900"/>
              <a:buNone/>
              <a:defRPr sz="3900"/>
            </a:lvl8pPr>
            <a:lvl9pPr lvl="8" algn="l">
              <a:lnSpc>
                <a:spcPct val="100000"/>
              </a:lnSpc>
              <a:spcBef>
                <a:spcPts val="0"/>
              </a:spcBef>
              <a:spcAft>
                <a:spcPts val="0"/>
              </a:spcAft>
              <a:buSzPts val="3900"/>
              <a:buNone/>
              <a:defRPr sz="3900"/>
            </a:lvl9pPr>
          </a:lstStyle>
          <a:p/>
        </p:txBody>
      </p:sp>
      <p:sp>
        <p:nvSpPr>
          <p:cNvPr id="46" name="Google Shape;46;p5"/>
          <p:cNvSpPr txBox="1"/>
          <p:nvPr>
            <p:ph idx="8" type="subTitle"/>
          </p:nvPr>
        </p:nvSpPr>
        <p:spPr>
          <a:xfrm>
            <a:off x="6087600" y="2081208"/>
            <a:ext cx="23364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4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5"/>
          <p:cNvSpPr txBox="1"/>
          <p:nvPr>
            <p:ph idx="9" type="title"/>
          </p:nvPr>
        </p:nvSpPr>
        <p:spPr>
          <a:xfrm>
            <a:off x="720000" y="3313579"/>
            <a:ext cx="2336400" cy="405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8" name="Google Shape;48;p5"/>
          <p:cNvSpPr txBox="1"/>
          <p:nvPr>
            <p:ph idx="13" type="title"/>
          </p:nvPr>
        </p:nvSpPr>
        <p:spPr>
          <a:xfrm>
            <a:off x="1482600" y="2714087"/>
            <a:ext cx="8112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900"/>
              <a:buNone/>
              <a:defRPr sz="3800"/>
            </a:lvl1pPr>
            <a:lvl2pPr lvl="1" algn="l">
              <a:lnSpc>
                <a:spcPct val="100000"/>
              </a:lnSpc>
              <a:spcBef>
                <a:spcPts val="0"/>
              </a:spcBef>
              <a:spcAft>
                <a:spcPts val="0"/>
              </a:spcAft>
              <a:buSzPts val="3900"/>
              <a:buNone/>
              <a:defRPr sz="3900"/>
            </a:lvl2pPr>
            <a:lvl3pPr lvl="2" algn="l">
              <a:lnSpc>
                <a:spcPct val="100000"/>
              </a:lnSpc>
              <a:spcBef>
                <a:spcPts val="0"/>
              </a:spcBef>
              <a:spcAft>
                <a:spcPts val="0"/>
              </a:spcAft>
              <a:buSzPts val="3900"/>
              <a:buNone/>
              <a:defRPr sz="3900"/>
            </a:lvl3pPr>
            <a:lvl4pPr lvl="3" algn="l">
              <a:lnSpc>
                <a:spcPct val="100000"/>
              </a:lnSpc>
              <a:spcBef>
                <a:spcPts val="0"/>
              </a:spcBef>
              <a:spcAft>
                <a:spcPts val="0"/>
              </a:spcAft>
              <a:buSzPts val="3900"/>
              <a:buNone/>
              <a:defRPr sz="3900"/>
            </a:lvl4pPr>
            <a:lvl5pPr lvl="4" algn="l">
              <a:lnSpc>
                <a:spcPct val="100000"/>
              </a:lnSpc>
              <a:spcBef>
                <a:spcPts val="0"/>
              </a:spcBef>
              <a:spcAft>
                <a:spcPts val="0"/>
              </a:spcAft>
              <a:buSzPts val="3900"/>
              <a:buNone/>
              <a:defRPr sz="3900"/>
            </a:lvl5pPr>
            <a:lvl6pPr lvl="5" algn="l">
              <a:lnSpc>
                <a:spcPct val="100000"/>
              </a:lnSpc>
              <a:spcBef>
                <a:spcPts val="0"/>
              </a:spcBef>
              <a:spcAft>
                <a:spcPts val="0"/>
              </a:spcAft>
              <a:buSzPts val="3900"/>
              <a:buNone/>
              <a:defRPr sz="3900"/>
            </a:lvl6pPr>
            <a:lvl7pPr lvl="6" algn="l">
              <a:lnSpc>
                <a:spcPct val="100000"/>
              </a:lnSpc>
              <a:spcBef>
                <a:spcPts val="0"/>
              </a:spcBef>
              <a:spcAft>
                <a:spcPts val="0"/>
              </a:spcAft>
              <a:buSzPts val="3900"/>
              <a:buNone/>
              <a:defRPr sz="3900"/>
            </a:lvl7pPr>
            <a:lvl8pPr lvl="7" algn="l">
              <a:lnSpc>
                <a:spcPct val="100000"/>
              </a:lnSpc>
              <a:spcBef>
                <a:spcPts val="0"/>
              </a:spcBef>
              <a:spcAft>
                <a:spcPts val="0"/>
              </a:spcAft>
              <a:buSzPts val="3900"/>
              <a:buNone/>
              <a:defRPr sz="3900"/>
            </a:lvl8pPr>
            <a:lvl9pPr lvl="8" algn="l">
              <a:lnSpc>
                <a:spcPct val="100000"/>
              </a:lnSpc>
              <a:spcBef>
                <a:spcPts val="0"/>
              </a:spcBef>
              <a:spcAft>
                <a:spcPts val="0"/>
              </a:spcAft>
              <a:buSzPts val="3900"/>
              <a:buNone/>
              <a:defRPr sz="3900"/>
            </a:lvl9pPr>
          </a:lstStyle>
          <a:p/>
        </p:txBody>
      </p:sp>
      <p:sp>
        <p:nvSpPr>
          <p:cNvPr id="49" name="Google Shape;49;p5"/>
          <p:cNvSpPr txBox="1"/>
          <p:nvPr>
            <p:ph idx="14" type="subTitle"/>
          </p:nvPr>
        </p:nvSpPr>
        <p:spPr>
          <a:xfrm>
            <a:off x="720000" y="3705863"/>
            <a:ext cx="23364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4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5"/>
          <p:cNvSpPr txBox="1"/>
          <p:nvPr>
            <p:ph idx="15" type="title"/>
          </p:nvPr>
        </p:nvSpPr>
        <p:spPr>
          <a:xfrm>
            <a:off x="3403800" y="3313579"/>
            <a:ext cx="2336400" cy="405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51" name="Google Shape;51;p5"/>
          <p:cNvSpPr txBox="1"/>
          <p:nvPr>
            <p:ph idx="16" type="title"/>
          </p:nvPr>
        </p:nvSpPr>
        <p:spPr>
          <a:xfrm>
            <a:off x="4166400" y="2714087"/>
            <a:ext cx="8112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900"/>
              <a:buNone/>
              <a:defRPr sz="3800"/>
            </a:lvl1pPr>
            <a:lvl2pPr lvl="1" algn="l">
              <a:lnSpc>
                <a:spcPct val="100000"/>
              </a:lnSpc>
              <a:spcBef>
                <a:spcPts val="0"/>
              </a:spcBef>
              <a:spcAft>
                <a:spcPts val="0"/>
              </a:spcAft>
              <a:buSzPts val="3900"/>
              <a:buNone/>
              <a:defRPr sz="3900"/>
            </a:lvl2pPr>
            <a:lvl3pPr lvl="2" algn="l">
              <a:lnSpc>
                <a:spcPct val="100000"/>
              </a:lnSpc>
              <a:spcBef>
                <a:spcPts val="0"/>
              </a:spcBef>
              <a:spcAft>
                <a:spcPts val="0"/>
              </a:spcAft>
              <a:buSzPts val="3900"/>
              <a:buNone/>
              <a:defRPr sz="3900"/>
            </a:lvl3pPr>
            <a:lvl4pPr lvl="3" algn="l">
              <a:lnSpc>
                <a:spcPct val="100000"/>
              </a:lnSpc>
              <a:spcBef>
                <a:spcPts val="0"/>
              </a:spcBef>
              <a:spcAft>
                <a:spcPts val="0"/>
              </a:spcAft>
              <a:buSzPts val="3900"/>
              <a:buNone/>
              <a:defRPr sz="3900"/>
            </a:lvl4pPr>
            <a:lvl5pPr lvl="4" algn="l">
              <a:lnSpc>
                <a:spcPct val="100000"/>
              </a:lnSpc>
              <a:spcBef>
                <a:spcPts val="0"/>
              </a:spcBef>
              <a:spcAft>
                <a:spcPts val="0"/>
              </a:spcAft>
              <a:buSzPts val="3900"/>
              <a:buNone/>
              <a:defRPr sz="3900"/>
            </a:lvl5pPr>
            <a:lvl6pPr lvl="5" algn="l">
              <a:lnSpc>
                <a:spcPct val="100000"/>
              </a:lnSpc>
              <a:spcBef>
                <a:spcPts val="0"/>
              </a:spcBef>
              <a:spcAft>
                <a:spcPts val="0"/>
              </a:spcAft>
              <a:buSzPts val="3900"/>
              <a:buNone/>
              <a:defRPr sz="3900"/>
            </a:lvl6pPr>
            <a:lvl7pPr lvl="6" algn="l">
              <a:lnSpc>
                <a:spcPct val="100000"/>
              </a:lnSpc>
              <a:spcBef>
                <a:spcPts val="0"/>
              </a:spcBef>
              <a:spcAft>
                <a:spcPts val="0"/>
              </a:spcAft>
              <a:buSzPts val="3900"/>
              <a:buNone/>
              <a:defRPr sz="3900"/>
            </a:lvl7pPr>
            <a:lvl8pPr lvl="7" algn="l">
              <a:lnSpc>
                <a:spcPct val="100000"/>
              </a:lnSpc>
              <a:spcBef>
                <a:spcPts val="0"/>
              </a:spcBef>
              <a:spcAft>
                <a:spcPts val="0"/>
              </a:spcAft>
              <a:buSzPts val="3900"/>
              <a:buNone/>
              <a:defRPr sz="3900"/>
            </a:lvl8pPr>
            <a:lvl9pPr lvl="8" algn="l">
              <a:lnSpc>
                <a:spcPct val="100000"/>
              </a:lnSpc>
              <a:spcBef>
                <a:spcPts val="0"/>
              </a:spcBef>
              <a:spcAft>
                <a:spcPts val="0"/>
              </a:spcAft>
              <a:buSzPts val="3900"/>
              <a:buNone/>
              <a:defRPr sz="3900"/>
            </a:lvl9pPr>
          </a:lstStyle>
          <a:p/>
        </p:txBody>
      </p:sp>
      <p:sp>
        <p:nvSpPr>
          <p:cNvPr id="52" name="Google Shape;52;p5"/>
          <p:cNvSpPr txBox="1"/>
          <p:nvPr>
            <p:ph idx="17" type="subTitle"/>
          </p:nvPr>
        </p:nvSpPr>
        <p:spPr>
          <a:xfrm>
            <a:off x="3403800" y="3705863"/>
            <a:ext cx="23364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4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5"/>
          <p:cNvSpPr txBox="1"/>
          <p:nvPr>
            <p:ph idx="18" type="title"/>
          </p:nvPr>
        </p:nvSpPr>
        <p:spPr>
          <a:xfrm>
            <a:off x="6087600" y="3313579"/>
            <a:ext cx="2336400" cy="405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54" name="Google Shape;54;p5"/>
          <p:cNvSpPr txBox="1"/>
          <p:nvPr>
            <p:ph idx="19" type="title"/>
          </p:nvPr>
        </p:nvSpPr>
        <p:spPr>
          <a:xfrm>
            <a:off x="6850200" y="2714087"/>
            <a:ext cx="8112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900"/>
              <a:buNone/>
              <a:defRPr sz="3800"/>
            </a:lvl1pPr>
            <a:lvl2pPr lvl="1" algn="l">
              <a:lnSpc>
                <a:spcPct val="100000"/>
              </a:lnSpc>
              <a:spcBef>
                <a:spcPts val="0"/>
              </a:spcBef>
              <a:spcAft>
                <a:spcPts val="0"/>
              </a:spcAft>
              <a:buSzPts val="3900"/>
              <a:buNone/>
              <a:defRPr sz="3900"/>
            </a:lvl2pPr>
            <a:lvl3pPr lvl="2" algn="l">
              <a:lnSpc>
                <a:spcPct val="100000"/>
              </a:lnSpc>
              <a:spcBef>
                <a:spcPts val="0"/>
              </a:spcBef>
              <a:spcAft>
                <a:spcPts val="0"/>
              </a:spcAft>
              <a:buSzPts val="3900"/>
              <a:buNone/>
              <a:defRPr sz="3900"/>
            </a:lvl3pPr>
            <a:lvl4pPr lvl="3" algn="l">
              <a:lnSpc>
                <a:spcPct val="100000"/>
              </a:lnSpc>
              <a:spcBef>
                <a:spcPts val="0"/>
              </a:spcBef>
              <a:spcAft>
                <a:spcPts val="0"/>
              </a:spcAft>
              <a:buSzPts val="3900"/>
              <a:buNone/>
              <a:defRPr sz="3900"/>
            </a:lvl4pPr>
            <a:lvl5pPr lvl="4" algn="l">
              <a:lnSpc>
                <a:spcPct val="100000"/>
              </a:lnSpc>
              <a:spcBef>
                <a:spcPts val="0"/>
              </a:spcBef>
              <a:spcAft>
                <a:spcPts val="0"/>
              </a:spcAft>
              <a:buSzPts val="3900"/>
              <a:buNone/>
              <a:defRPr sz="3900"/>
            </a:lvl5pPr>
            <a:lvl6pPr lvl="5" algn="l">
              <a:lnSpc>
                <a:spcPct val="100000"/>
              </a:lnSpc>
              <a:spcBef>
                <a:spcPts val="0"/>
              </a:spcBef>
              <a:spcAft>
                <a:spcPts val="0"/>
              </a:spcAft>
              <a:buSzPts val="3900"/>
              <a:buNone/>
              <a:defRPr sz="3900"/>
            </a:lvl6pPr>
            <a:lvl7pPr lvl="6" algn="l">
              <a:lnSpc>
                <a:spcPct val="100000"/>
              </a:lnSpc>
              <a:spcBef>
                <a:spcPts val="0"/>
              </a:spcBef>
              <a:spcAft>
                <a:spcPts val="0"/>
              </a:spcAft>
              <a:buSzPts val="3900"/>
              <a:buNone/>
              <a:defRPr sz="3900"/>
            </a:lvl7pPr>
            <a:lvl8pPr lvl="7" algn="l">
              <a:lnSpc>
                <a:spcPct val="100000"/>
              </a:lnSpc>
              <a:spcBef>
                <a:spcPts val="0"/>
              </a:spcBef>
              <a:spcAft>
                <a:spcPts val="0"/>
              </a:spcAft>
              <a:buSzPts val="3900"/>
              <a:buNone/>
              <a:defRPr sz="3900"/>
            </a:lvl8pPr>
            <a:lvl9pPr lvl="8" algn="l">
              <a:lnSpc>
                <a:spcPct val="100000"/>
              </a:lnSpc>
              <a:spcBef>
                <a:spcPts val="0"/>
              </a:spcBef>
              <a:spcAft>
                <a:spcPts val="0"/>
              </a:spcAft>
              <a:buSzPts val="3900"/>
              <a:buNone/>
              <a:defRPr sz="3900"/>
            </a:lvl9pPr>
          </a:lstStyle>
          <a:p/>
        </p:txBody>
      </p:sp>
      <p:sp>
        <p:nvSpPr>
          <p:cNvPr id="55" name="Google Shape;55;p5"/>
          <p:cNvSpPr txBox="1"/>
          <p:nvPr>
            <p:ph idx="20" type="subTitle"/>
          </p:nvPr>
        </p:nvSpPr>
        <p:spPr>
          <a:xfrm>
            <a:off x="6087600" y="3705863"/>
            <a:ext cx="23364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4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5"/>
          <p:cNvSpPr txBox="1"/>
          <p:nvPr>
            <p:ph idx="21" type="title"/>
          </p:nvPr>
        </p:nvSpPr>
        <p:spPr>
          <a:xfrm>
            <a:off x="2332400" y="445025"/>
            <a:ext cx="44793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cxnSp>
        <p:nvCxnSpPr>
          <p:cNvPr id="57" name="Google Shape;57;p5"/>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58" name="Google Shape;58;p5"/>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59" name="Google Shape;59;p5"/>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60" name="Google Shape;60;p5"/>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7_1">
    <p:spTree>
      <p:nvGrpSpPr>
        <p:cNvPr id="388" name="Shape 388"/>
        <p:cNvGrpSpPr/>
        <p:nvPr/>
      </p:nvGrpSpPr>
      <p:grpSpPr>
        <a:xfrm>
          <a:off x="0" y="0"/>
          <a:ext cx="0" cy="0"/>
          <a:chOff x="0" y="0"/>
          <a:chExt cx="0" cy="0"/>
        </a:xfrm>
      </p:grpSpPr>
      <p:sp>
        <p:nvSpPr>
          <p:cNvPr id="389" name="Google Shape;389;p41"/>
          <p:cNvSpPr txBox="1"/>
          <p:nvPr>
            <p:ph type="title"/>
          </p:nvPr>
        </p:nvSpPr>
        <p:spPr>
          <a:xfrm>
            <a:off x="803750" y="2040496"/>
            <a:ext cx="4087500" cy="673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390" name="Google Shape;390;p41"/>
          <p:cNvSpPr txBox="1"/>
          <p:nvPr>
            <p:ph idx="1" type="subTitle"/>
          </p:nvPr>
        </p:nvSpPr>
        <p:spPr>
          <a:xfrm>
            <a:off x="803750" y="2693525"/>
            <a:ext cx="3159300" cy="558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Font typeface="Josefin Sans"/>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cxnSp>
        <p:nvCxnSpPr>
          <p:cNvPr id="391" name="Google Shape;391;p41"/>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392" name="Google Shape;392;p41"/>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6">
  <p:cSld name="CUSTOM_7_2">
    <p:spTree>
      <p:nvGrpSpPr>
        <p:cNvPr id="393" name="Shape 393"/>
        <p:cNvGrpSpPr/>
        <p:nvPr/>
      </p:nvGrpSpPr>
      <p:grpSpPr>
        <a:xfrm>
          <a:off x="0" y="0"/>
          <a:ext cx="0" cy="0"/>
          <a:chOff x="0" y="0"/>
          <a:chExt cx="0" cy="0"/>
        </a:xfrm>
      </p:grpSpPr>
      <p:sp>
        <p:nvSpPr>
          <p:cNvPr id="394" name="Google Shape;394;p42"/>
          <p:cNvSpPr txBox="1"/>
          <p:nvPr>
            <p:ph type="title"/>
          </p:nvPr>
        </p:nvSpPr>
        <p:spPr>
          <a:xfrm>
            <a:off x="4490150" y="2047725"/>
            <a:ext cx="3364200" cy="6288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3000"/>
              <a:buNone/>
              <a:defRPr/>
            </a:lvl1pPr>
            <a:lvl2pPr lvl="1" algn="l">
              <a:lnSpc>
                <a:spcPct val="100000"/>
              </a:lnSpc>
              <a:spcBef>
                <a:spcPts val="0"/>
              </a:spcBef>
              <a:spcAft>
                <a:spcPts val="0"/>
              </a:spcAft>
              <a:buSzPts val="3000"/>
              <a:buNone/>
              <a:defRPr>
                <a:latin typeface="Open Sans SemiBold"/>
                <a:ea typeface="Open Sans SemiBold"/>
                <a:cs typeface="Open Sans SemiBold"/>
                <a:sym typeface="Open Sans SemiBold"/>
              </a:defRPr>
            </a:lvl2pPr>
            <a:lvl3pPr lvl="2" algn="l">
              <a:lnSpc>
                <a:spcPct val="100000"/>
              </a:lnSpc>
              <a:spcBef>
                <a:spcPts val="0"/>
              </a:spcBef>
              <a:spcAft>
                <a:spcPts val="0"/>
              </a:spcAft>
              <a:buSzPts val="3000"/>
              <a:buNone/>
              <a:defRPr>
                <a:latin typeface="Open Sans SemiBold"/>
                <a:ea typeface="Open Sans SemiBold"/>
                <a:cs typeface="Open Sans SemiBold"/>
                <a:sym typeface="Open Sans SemiBold"/>
              </a:defRPr>
            </a:lvl3pPr>
            <a:lvl4pPr lvl="3" algn="l">
              <a:lnSpc>
                <a:spcPct val="100000"/>
              </a:lnSpc>
              <a:spcBef>
                <a:spcPts val="0"/>
              </a:spcBef>
              <a:spcAft>
                <a:spcPts val="0"/>
              </a:spcAft>
              <a:buSzPts val="3000"/>
              <a:buNone/>
              <a:defRPr>
                <a:latin typeface="Open Sans SemiBold"/>
                <a:ea typeface="Open Sans SemiBold"/>
                <a:cs typeface="Open Sans SemiBold"/>
                <a:sym typeface="Open Sans SemiBold"/>
              </a:defRPr>
            </a:lvl4pPr>
            <a:lvl5pPr lvl="4" algn="l">
              <a:lnSpc>
                <a:spcPct val="100000"/>
              </a:lnSpc>
              <a:spcBef>
                <a:spcPts val="0"/>
              </a:spcBef>
              <a:spcAft>
                <a:spcPts val="0"/>
              </a:spcAft>
              <a:buSzPts val="3000"/>
              <a:buNone/>
              <a:defRPr>
                <a:latin typeface="Open Sans SemiBold"/>
                <a:ea typeface="Open Sans SemiBold"/>
                <a:cs typeface="Open Sans SemiBold"/>
                <a:sym typeface="Open Sans SemiBold"/>
              </a:defRPr>
            </a:lvl5pPr>
            <a:lvl6pPr lvl="5" algn="l">
              <a:lnSpc>
                <a:spcPct val="100000"/>
              </a:lnSpc>
              <a:spcBef>
                <a:spcPts val="0"/>
              </a:spcBef>
              <a:spcAft>
                <a:spcPts val="0"/>
              </a:spcAft>
              <a:buSzPts val="3000"/>
              <a:buNone/>
              <a:defRPr>
                <a:latin typeface="Open Sans SemiBold"/>
                <a:ea typeface="Open Sans SemiBold"/>
                <a:cs typeface="Open Sans SemiBold"/>
                <a:sym typeface="Open Sans SemiBold"/>
              </a:defRPr>
            </a:lvl6pPr>
            <a:lvl7pPr lvl="6" algn="l">
              <a:lnSpc>
                <a:spcPct val="100000"/>
              </a:lnSpc>
              <a:spcBef>
                <a:spcPts val="0"/>
              </a:spcBef>
              <a:spcAft>
                <a:spcPts val="0"/>
              </a:spcAft>
              <a:buSzPts val="3000"/>
              <a:buNone/>
              <a:defRPr>
                <a:latin typeface="Open Sans SemiBold"/>
                <a:ea typeface="Open Sans SemiBold"/>
                <a:cs typeface="Open Sans SemiBold"/>
                <a:sym typeface="Open Sans SemiBold"/>
              </a:defRPr>
            </a:lvl7pPr>
            <a:lvl8pPr lvl="7" algn="l">
              <a:lnSpc>
                <a:spcPct val="100000"/>
              </a:lnSpc>
              <a:spcBef>
                <a:spcPts val="0"/>
              </a:spcBef>
              <a:spcAft>
                <a:spcPts val="0"/>
              </a:spcAft>
              <a:buSzPts val="3000"/>
              <a:buNone/>
              <a:defRPr>
                <a:latin typeface="Open Sans SemiBold"/>
                <a:ea typeface="Open Sans SemiBold"/>
                <a:cs typeface="Open Sans SemiBold"/>
                <a:sym typeface="Open Sans SemiBold"/>
              </a:defRPr>
            </a:lvl8pPr>
            <a:lvl9pPr lvl="8" algn="l">
              <a:lnSpc>
                <a:spcPct val="100000"/>
              </a:lnSpc>
              <a:spcBef>
                <a:spcPts val="0"/>
              </a:spcBef>
              <a:spcAft>
                <a:spcPts val="0"/>
              </a:spcAft>
              <a:buSzPts val="3000"/>
              <a:buNone/>
              <a:defRPr>
                <a:latin typeface="Open Sans SemiBold"/>
                <a:ea typeface="Open Sans SemiBold"/>
                <a:cs typeface="Open Sans SemiBold"/>
                <a:sym typeface="Open Sans SemiBold"/>
              </a:defRPr>
            </a:lvl9pPr>
          </a:lstStyle>
          <a:p/>
        </p:txBody>
      </p:sp>
      <p:sp>
        <p:nvSpPr>
          <p:cNvPr id="395" name="Google Shape;395;p42"/>
          <p:cNvSpPr txBox="1"/>
          <p:nvPr>
            <p:ph idx="1" type="subTitle"/>
          </p:nvPr>
        </p:nvSpPr>
        <p:spPr>
          <a:xfrm>
            <a:off x="4855550" y="2694825"/>
            <a:ext cx="2998800" cy="5580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600"/>
              <a:buFont typeface="Josefin Sans"/>
              <a:buNone/>
              <a:defRPr sz="1400">
                <a:solidFill>
                  <a:schemeClr val="dk1"/>
                </a:solidFill>
              </a:defRPr>
            </a:lvl1pPr>
            <a:lvl2pPr lvl="1" algn="l">
              <a:lnSpc>
                <a:spcPct val="115000"/>
              </a:lnSpc>
              <a:spcBef>
                <a:spcPts val="0"/>
              </a:spcBef>
              <a:spcAft>
                <a:spcPts val="0"/>
              </a:spcAft>
              <a:buSzPts val="1500"/>
              <a:buNone/>
              <a:defRPr sz="1500"/>
            </a:lvl2pPr>
            <a:lvl3pPr lvl="2" algn="l">
              <a:lnSpc>
                <a:spcPct val="115000"/>
              </a:lnSpc>
              <a:spcBef>
                <a:spcPts val="0"/>
              </a:spcBef>
              <a:spcAft>
                <a:spcPts val="0"/>
              </a:spcAft>
              <a:buSzPts val="1500"/>
              <a:buNone/>
              <a:defRPr sz="1500"/>
            </a:lvl3pPr>
            <a:lvl4pPr lvl="3" algn="l">
              <a:lnSpc>
                <a:spcPct val="115000"/>
              </a:lnSpc>
              <a:spcBef>
                <a:spcPts val="0"/>
              </a:spcBef>
              <a:spcAft>
                <a:spcPts val="0"/>
              </a:spcAft>
              <a:buSzPts val="1500"/>
              <a:buNone/>
              <a:defRPr sz="1500"/>
            </a:lvl4pPr>
            <a:lvl5pPr lvl="4" algn="l">
              <a:lnSpc>
                <a:spcPct val="115000"/>
              </a:lnSpc>
              <a:spcBef>
                <a:spcPts val="0"/>
              </a:spcBef>
              <a:spcAft>
                <a:spcPts val="0"/>
              </a:spcAft>
              <a:buSzPts val="1500"/>
              <a:buNone/>
              <a:defRPr sz="1500"/>
            </a:lvl5pPr>
            <a:lvl6pPr lvl="5" algn="l">
              <a:lnSpc>
                <a:spcPct val="115000"/>
              </a:lnSpc>
              <a:spcBef>
                <a:spcPts val="0"/>
              </a:spcBef>
              <a:spcAft>
                <a:spcPts val="0"/>
              </a:spcAft>
              <a:buSzPts val="1500"/>
              <a:buNone/>
              <a:defRPr sz="1500"/>
            </a:lvl6pPr>
            <a:lvl7pPr lvl="6" algn="l">
              <a:lnSpc>
                <a:spcPct val="115000"/>
              </a:lnSpc>
              <a:spcBef>
                <a:spcPts val="0"/>
              </a:spcBef>
              <a:spcAft>
                <a:spcPts val="0"/>
              </a:spcAft>
              <a:buSzPts val="1500"/>
              <a:buNone/>
              <a:defRPr sz="1500"/>
            </a:lvl7pPr>
            <a:lvl8pPr lvl="7" algn="l">
              <a:lnSpc>
                <a:spcPct val="115000"/>
              </a:lnSpc>
              <a:spcBef>
                <a:spcPts val="0"/>
              </a:spcBef>
              <a:spcAft>
                <a:spcPts val="0"/>
              </a:spcAft>
              <a:buSzPts val="1500"/>
              <a:buNone/>
              <a:defRPr sz="1500"/>
            </a:lvl8pPr>
            <a:lvl9pPr lvl="8" algn="l">
              <a:lnSpc>
                <a:spcPct val="115000"/>
              </a:lnSpc>
              <a:spcBef>
                <a:spcPts val="0"/>
              </a:spcBef>
              <a:spcAft>
                <a:spcPts val="0"/>
              </a:spcAft>
              <a:buSzPts val="1500"/>
              <a:buNone/>
              <a:defRPr sz="1500"/>
            </a:lvl9pPr>
          </a:lstStyle>
          <a:p/>
        </p:txBody>
      </p:sp>
      <p:cxnSp>
        <p:nvCxnSpPr>
          <p:cNvPr id="396" name="Google Shape;396;p42"/>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397" name="Google Shape;397;p42"/>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7">
  <p:cSld name="CUSTOM_8">
    <p:spTree>
      <p:nvGrpSpPr>
        <p:cNvPr id="398" name="Shape 398"/>
        <p:cNvGrpSpPr/>
        <p:nvPr/>
      </p:nvGrpSpPr>
      <p:grpSpPr>
        <a:xfrm>
          <a:off x="0" y="0"/>
          <a:ext cx="0" cy="0"/>
          <a:chOff x="0" y="0"/>
          <a:chExt cx="0" cy="0"/>
        </a:xfrm>
      </p:grpSpPr>
      <p:sp>
        <p:nvSpPr>
          <p:cNvPr id="399" name="Google Shape;399;p43"/>
          <p:cNvSpPr txBox="1"/>
          <p:nvPr>
            <p:ph idx="1" type="subTitle"/>
          </p:nvPr>
        </p:nvSpPr>
        <p:spPr>
          <a:xfrm>
            <a:off x="4166800" y="1453525"/>
            <a:ext cx="3957600" cy="2889000"/>
          </a:xfrm>
          <a:prstGeom prst="rect">
            <a:avLst/>
          </a:prstGeom>
          <a:noFill/>
          <a:ln>
            <a:noFill/>
          </a:ln>
        </p:spPr>
        <p:txBody>
          <a:bodyPr anchorCtr="0" anchor="ctr" bIns="91425" lIns="91425" spcFirstLastPara="1" rIns="91425" wrap="square" tIns="91425">
            <a:noAutofit/>
          </a:bodyPr>
          <a:lstStyle>
            <a:lvl1pPr lvl="0" marR="38100" algn="ctr">
              <a:lnSpc>
                <a:spcPct val="100000"/>
              </a:lnSpc>
              <a:spcBef>
                <a:spcPts val="0"/>
              </a:spcBef>
              <a:spcAft>
                <a:spcPts val="0"/>
              </a:spcAft>
              <a:buClr>
                <a:schemeClr val="accent1"/>
              </a:buClr>
              <a:buSzPts val="1400"/>
              <a:buChar char="●"/>
              <a:defRPr sz="1400"/>
            </a:lvl1pPr>
            <a:lvl2pPr lvl="1" algn="ctr">
              <a:lnSpc>
                <a:spcPct val="115000"/>
              </a:lnSpc>
              <a:spcBef>
                <a:spcPts val="0"/>
              </a:spcBef>
              <a:spcAft>
                <a:spcPts val="0"/>
              </a:spcAft>
              <a:buSzPts val="1400"/>
              <a:buChar char="○"/>
              <a:defRPr/>
            </a:lvl2pPr>
            <a:lvl3pPr lvl="2" algn="ctr">
              <a:lnSpc>
                <a:spcPct val="115000"/>
              </a:lnSpc>
              <a:spcBef>
                <a:spcPts val="0"/>
              </a:spcBef>
              <a:spcAft>
                <a:spcPts val="0"/>
              </a:spcAft>
              <a:buSzPts val="1400"/>
              <a:buChar char="■"/>
              <a:defRPr/>
            </a:lvl3pPr>
            <a:lvl4pPr lvl="3" algn="ctr">
              <a:lnSpc>
                <a:spcPct val="115000"/>
              </a:lnSpc>
              <a:spcBef>
                <a:spcPts val="0"/>
              </a:spcBef>
              <a:spcAft>
                <a:spcPts val="0"/>
              </a:spcAft>
              <a:buSzPts val="1400"/>
              <a:buChar char="●"/>
              <a:defRPr/>
            </a:lvl4pPr>
            <a:lvl5pPr lvl="4" algn="ctr">
              <a:lnSpc>
                <a:spcPct val="115000"/>
              </a:lnSpc>
              <a:spcBef>
                <a:spcPts val="0"/>
              </a:spcBef>
              <a:spcAft>
                <a:spcPts val="0"/>
              </a:spcAft>
              <a:buSzPts val="1400"/>
              <a:buChar char="○"/>
              <a:defRPr/>
            </a:lvl5pPr>
            <a:lvl6pPr lvl="5" algn="ctr">
              <a:lnSpc>
                <a:spcPct val="115000"/>
              </a:lnSpc>
              <a:spcBef>
                <a:spcPts val="0"/>
              </a:spcBef>
              <a:spcAft>
                <a:spcPts val="0"/>
              </a:spcAft>
              <a:buSzPts val="1400"/>
              <a:buChar char="■"/>
              <a:defRPr/>
            </a:lvl6pPr>
            <a:lvl7pPr lvl="6" algn="ctr">
              <a:lnSpc>
                <a:spcPct val="115000"/>
              </a:lnSpc>
              <a:spcBef>
                <a:spcPts val="0"/>
              </a:spcBef>
              <a:spcAft>
                <a:spcPts val="0"/>
              </a:spcAft>
              <a:buSzPts val="1400"/>
              <a:buChar char="●"/>
              <a:defRPr/>
            </a:lvl7pPr>
            <a:lvl8pPr lvl="7" algn="ctr">
              <a:lnSpc>
                <a:spcPct val="115000"/>
              </a:lnSpc>
              <a:spcBef>
                <a:spcPts val="0"/>
              </a:spcBef>
              <a:spcAft>
                <a:spcPts val="0"/>
              </a:spcAft>
              <a:buSzPts val="1400"/>
              <a:buChar char="○"/>
              <a:defRPr/>
            </a:lvl8pPr>
            <a:lvl9pPr lvl="8" algn="ctr">
              <a:lnSpc>
                <a:spcPct val="115000"/>
              </a:lnSpc>
              <a:spcBef>
                <a:spcPts val="0"/>
              </a:spcBef>
              <a:spcAft>
                <a:spcPts val="0"/>
              </a:spcAft>
              <a:buSzPts val="1400"/>
              <a:buChar char="■"/>
              <a:defRPr/>
            </a:lvl9pPr>
          </a:lstStyle>
          <a:p/>
        </p:txBody>
      </p:sp>
      <p:sp>
        <p:nvSpPr>
          <p:cNvPr id="400" name="Google Shape;400;p43"/>
          <p:cNvSpPr txBox="1"/>
          <p:nvPr>
            <p:ph type="title"/>
          </p:nvPr>
        </p:nvSpPr>
        <p:spPr>
          <a:xfrm>
            <a:off x="713225" y="445025"/>
            <a:ext cx="45027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atin typeface="Merriweather Light"/>
                <a:ea typeface="Merriweather Light"/>
                <a:cs typeface="Merriweather Light"/>
                <a:sym typeface="Merriweather Light"/>
              </a:defRPr>
            </a:lvl2pPr>
            <a:lvl3pPr lvl="2" algn="l">
              <a:lnSpc>
                <a:spcPct val="100000"/>
              </a:lnSpc>
              <a:spcBef>
                <a:spcPts val="0"/>
              </a:spcBef>
              <a:spcAft>
                <a:spcPts val="0"/>
              </a:spcAft>
              <a:buSzPts val="3000"/>
              <a:buNone/>
              <a:defRPr>
                <a:latin typeface="Merriweather Light"/>
                <a:ea typeface="Merriweather Light"/>
                <a:cs typeface="Merriweather Light"/>
                <a:sym typeface="Merriweather Light"/>
              </a:defRPr>
            </a:lvl3pPr>
            <a:lvl4pPr lvl="3" algn="l">
              <a:lnSpc>
                <a:spcPct val="100000"/>
              </a:lnSpc>
              <a:spcBef>
                <a:spcPts val="0"/>
              </a:spcBef>
              <a:spcAft>
                <a:spcPts val="0"/>
              </a:spcAft>
              <a:buSzPts val="3000"/>
              <a:buNone/>
              <a:defRPr>
                <a:latin typeface="Merriweather Light"/>
                <a:ea typeface="Merriweather Light"/>
                <a:cs typeface="Merriweather Light"/>
                <a:sym typeface="Merriweather Light"/>
              </a:defRPr>
            </a:lvl4pPr>
            <a:lvl5pPr lvl="4" algn="l">
              <a:lnSpc>
                <a:spcPct val="100000"/>
              </a:lnSpc>
              <a:spcBef>
                <a:spcPts val="0"/>
              </a:spcBef>
              <a:spcAft>
                <a:spcPts val="0"/>
              </a:spcAft>
              <a:buSzPts val="3000"/>
              <a:buNone/>
              <a:defRPr>
                <a:latin typeface="Merriweather Light"/>
                <a:ea typeface="Merriweather Light"/>
                <a:cs typeface="Merriweather Light"/>
                <a:sym typeface="Merriweather Light"/>
              </a:defRPr>
            </a:lvl5pPr>
            <a:lvl6pPr lvl="5" algn="l">
              <a:lnSpc>
                <a:spcPct val="100000"/>
              </a:lnSpc>
              <a:spcBef>
                <a:spcPts val="0"/>
              </a:spcBef>
              <a:spcAft>
                <a:spcPts val="0"/>
              </a:spcAft>
              <a:buSzPts val="3000"/>
              <a:buNone/>
              <a:defRPr>
                <a:latin typeface="Merriweather Light"/>
                <a:ea typeface="Merriweather Light"/>
                <a:cs typeface="Merriweather Light"/>
                <a:sym typeface="Merriweather Light"/>
              </a:defRPr>
            </a:lvl6pPr>
            <a:lvl7pPr lvl="6" algn="l">
              <a:lnSpc>
                <a:spcPct val="100000"/>
              </a:lnSpc>
              <a:spcBef>
                <a:spcPts val="0"/>
              </a:spcBef>
              <a:spcAft>
                <a:spcPts val="0"/>
              </a:spcAft>
              <a:buSzPts val="3000"/>
              <a:buNone/>
              <a:defRPr>
                <a:latin typeface="Merriweather Light"/>
                <a:ea typeface="Merriweather Light"/>
                <a:cs typeface="Merriweather Light"/>
                <a:sym typeface="Merriweather Light"/>
              </a:defRPr>
            </a:lvl7pPr>
            <a:lvl8pPr lvl="7" algn="l">
              <a:lnSpc>
                <a:spcPct val="100000"/>
              </a:lnSpc>
              <a:spcBef>
                <a:spcPts val="0"/>
              </a:spcBef>
              <a:spcAft>
                <a:spcPts val="0"/>
              </a:spcAft>
              <a:buSzPts val="3000"/>
              <a:buNone/>
              <a:defRPr>
                <a:latin typeface="Merriweather Light"/>
                <a:ea typeface="Merriweather Light"/>
                <a:cs typeface="Merriweather Light"/>
                <a:sym typeface="Merriweather Light"/>
              </a:defRPr>
            </a:lvl8pPr>
            <a:lvl9pPr lvl="8" algn="l">
              <a:lnSpc>
                <a:spcPct val="100000"/>
              </a:lnSpc>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401" name="Google Shape;401;p43"/>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402" name="Google Shape;402;p43"/>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403" name="Google Shape;403;p43"/>
          <p:cNvCxnSpPr/>
          <p:nvPr/>
        </p:nvCxnSpPr>
        <p:spPr>
          <a:xfrm flipH="1">
            <a:off x="6772150" y="3663450"/>
            <a:ext cx="2823300" cy="1633200"/>
          </a:xfrm>
          <a:prstGeom prst="curvedConnector3">
            <a:avLst>
              <a:gd fmla="val 50000" name="adj1"/>
            </a:avLst>
          </a:prstGeom>
          <a:noFill/>
          <a:ln cap="flat" cmpd="sng" w="28575">
            <a:solidFill>
              <a:schemeClr val="accent2"/>
            </a:solidFill>
            <a:prstDash val="solid"/>
            <a:round/>
            <a:headEnd len="sm" w="sm" type="none"/>
            <a:tailEnd len="sm" w="sm" type="none"/>
          </a:ln>
        </p:spPr>
      </p:cxn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29">
    <p:spTree>
      <p:nvGrpSpPr>
        <p:cNvPr id="404" name="Shape 404"/>
        <p:cNvGrpSpPr/>
        <p:nvPr/>
      </p:nvGrpSpPr>
      <p:grpSpPr>
        <a:xfrm>
          <a:off x="0" y="0"/>
          <a:ext cx="0" cy="0"/>
          <a:chOff x="0" y="0"/>
          <a:chExt cx="0" cy="0"/>
        </a:xfrm>
      </p:grpSpPr>
      <p:cxnSp>
        <p:nvCxnSpPr>
          <p:cNvPr id="405" name="Google Shape;405;p44"/>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406" name="Google Shape;406;p44"/>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407" name="Google Shape;407;p44"/>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408" name="Google Shape;408;p44"/>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409" name="Google Shape;409;p44"/>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410" name="Google Shape;410;p44"/>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sp>
        <p:nvSpPr>
          <p:cNvPr id="411" name="Google Shape;411;p44"/>
          <p:cNvSpPr txBox="1"/>
          <p:nvPr>
            <p:ph type="title"/>
          </p:nvPr>
        </p:nvSpPr>
        <p:spPr>
          <a:xfrm>
            <a:off x="1531650" y="445025"/>
            <a:ext cx="60807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atin typeface="Merriweather Light"/>
                <a:ea typeface="Merriweather Light"/>
                <a:cs typeface="Merriweather Light"/>
                <a:sym typeface="Merriweather Light"/>
              </a:defRPr>
            </a:lvl2pPr>
            <a:lvl3pPr lvl="2" algn="ctr">
              <a:lnSpc>
                <a:spcPct val="100000"/>
              </a:lnSpc>
              <a:spcBef>
                <a:spcPts val="0"/>
              </a:spcBef>
              <a:spcAft>
                <a:spcPts val="0"/>
              </a:spcAft>
              <a:buSzPts val="3000"/>
              <a:buNone/>
              <a:defRPr>
                <a:latin typeface="Merriweather Light"/>
                <a:ea typeface="Merriweather Light"/>
                <a:cs typeface="Merriweather Light"/>
                <a:sym typeface="Merriweather Light"/>
              </a:defRPr>
            </a:lvl3pPr>
            <a:lvl4pPr lvl="3" algn="ctr">
              <a:lnSpc>
                <a:spcPct val="100000"/>
              </a:lnSpc>
              <a:spcBef>
                <a:spcPts val="0"/>
              </a:spcBef>
              <a:spcAft>
                <a:spcPts val="0"/>
              </a:spcAft>
              <a:buSzPts val="3000"/>
              <a:buNone/>
              <a:defRPr>
                <a:latin typeface="Merriweather Light"/>
                <a:ea typeface="Merriweather Light"/>
                <a:cs typeface="Merriweather Light"/>
                <a:sym typeface="Merriweather Light"/>
              </a:defRPr>
            </a:lvl4pPr>
            <a:lvl5pPr lvl="4" algn="ctr">
              <a:lnSpc>
                <a:spcPct val="100000"/>
              </a:lnSpc>
              <a:spcBef>
                <a:spcPts val="0"/>
              </a:spcBef>
              <a:spcAft>
                <a:spcPts val="0"/>
              </a:spcAft>
              <a:buSzPts val="3000"/>
              <a:buNone/>
              <a:defRPr>
                <a:latin typeface="Merriweather Light"/>
                <a:ea typeface="Merriweather Light"/>
                <a:cs typeface="Merriweather Light"/>
                <a:sym typeface="Merriweather Light"/>
              </a:defRPr>
            </a:lvl5pPr>
            <a:lvl6pPr lvl="5" algn="ctr">
              <a:lnSpc>
                <a:spcPct val="100000"/>
              </a:lnSpc>
              <a:spcBef>
                <a:spcPts val="0"/>
              </a:spcBef>
              <a:spcAft>
                <a:spcPts val="0"/>
              </a:spcAft>
              <a:buSzPts val="3000"/>
              <a:buNone/>
              <a:defRPr>
                <a:latin typeface="Merriweather Light"/>
                <a:ea typeface="Merriweather Light"/>
                <a:cs typeface="Merriweather Light"/>
                <a:sym typeface="Merriweather Light"/>
              </a:defRPr>
            </a:lvl6pPr>
            <a:lvl7pPr lvl="6" algn="ctr">
              <a:lnSpc>
                <a:spcPct val="100000"/>
              </a:lnSpc>
              <a:spcBef>
                <a:spcPts val="0"/>
              </a:spcBef>
              <a:spcAft>
                <a:spcPts val="0"/>
              </a:spcAft>
              <a:buSzPts val="3000"/>
              <a:buNone/>
              <a:defRPr>
                <a:latin typeface="Merriweather Light"/>
                <a:ea typeface="Merriweather Light"/>
                <a:cs typeface="Merriweather Light"/>
                <a:sym typeface="Merriweather Light"/>
              </a:defRPr>
            </a:lvl7pPr>
            <a:lvl8pPr lvl="7" algn="ctr">
              <a:lnSpc>
                <a:spcPct val="100000"/>
              </a:lnSpc>
              <a:spcBef>
                <a:spcPts val="0"/>
              </a:spcBef>
              <a:spcAft>
                <a:spcPts val="0"/>
              </a:spcAft>
              <a:buSzPts val="3000"/>
              <a:buNone/>
              <a:defRPr>
                <a:latin typeface="Merriweather Light"/>
                <a:ea typeface="Merriweather Light"/>
                <a:cs typeface="Merriweather Light"/>
                <a:sym typeface="Merriweather Light"/>
              </a:defRPr>
            </a:lvl8pPr>
            <a:lvl9pPr lvl="8" algn="ctr">
              <a:lnSpc>
                <a:spcPct val="100000"/>
              </a:lnSpc>
              <a:spcBef>
                <a:spcPts val="0"/>
              </a:spcBef>
              <a:spcAft>
                <a:spcPts val="0"/>
              </a:spcAft>
              <a:buSzPts val="3000"/>
              <a:buNone/>
              <a:defRPr>
                <a:latin typeface="Merriweather Light"/>
                <a:ea typeface="Merriweather Light"/>
                <a:cs typeface="Merriweather Light"/>
                <a:sym typeface="Merriweather Light"/>
              </a:defRPr>
            </a:lvl9pPr>
          </a:lstStyle>
          <a:p/>
        </p:txBody>
      </p:sp>
      <p:sp>
        <p:nvSpPr>
          <p:cNvPr id="412" name="Google Shape;412;p44"/>
          <p:cNvSpPr txBox="1"/>
          <p:nvPr>
            <p:ph idx="1" type="subTitle"/>
          </p:nvPr>
        </p:nvSpPr>
        <p:spPr>
          <a:xfrm>
            <a:off x="4525188" y="1537663"/>
            <a:ext cx="3957600" cy="2889000"/>
          </a:xfrm>
          <a:prstGeom prst="rect">
            <a:avLst/>
          </a:prstGeom>
          <a:noFill/>
          <a:ln>
            <a:noFill/>
          </a:ln>
        </p:spPr>
        <p:txBody>
          <a:bodyPr anchorCtr="0" anchor="ctr" bIns="91425" lIns="91425" spcFirstLastPara="1" rIns="91425" wrap="square" tIns="91425">
            <a:noAutofit/>
          </a:bodyPr>
          <a:lstStyle>
            <a:lvl1pPr lvl="0" marR="38100" algn="ctr">
              <a:lnSpc>
                <a:spcPct val="100000"/>
              </a:lnSpc>
              <a:spcBef>
                <a:spcPts val="0"/>
              </a:spcBef>
              <a:spcAft>
                <a:spcPts val="0"/>
              </a:spcAft>
              <a:buClr>
                <a:schemeClr val="accent1"/>
              </a:buClr>
              <a:buSzPts val="1400"/>
              <a:buChar char="●"/>
              <a:defRPr sz="1400"/>
            </a:lvl1pPr>
            <a:lvl2pPr lvl="1" algn="ctr">
              <a:lnSpc>
                <a:spcPct val="115000"/>
              </a:lnSpc>
              <a:spcBef>
                <a:spcPts val="0"/>
              </a:spcBef>
              <a:spcAft>
                <a:spcPts val="0"/>
              </a:spcAft>
              <a:buClr>
                <a:schemeClr val="dk1"/>
              </a:buClr>
              <a:buSzPts val="1400"/>
              <a:buChar char="○"/>
              <a:defRPr/>
            </a:lvl2pPr>
            <a:lvl3pPr lvl="2" algn="ctr">
              <a:lnSpc>
                <a:spcPct val="115000"/>
              </a:lnSpc>
              <a:spcBef>
                <a:spcPts val="0"/>
              </a:spcBef>
              <a:spcAft>
                <a:spcPts val="0"/>
              </a:spcAft>
              <a:buClr>
                <a:schemeClr val="dk1"/>
              </a:buClr>
              <a:buSzPts val="1400"/>
              <a:buChar char="■"/>
              <a:defRPr/>
            </a:lvl3pPr>
            <a:lvl4pPr lvl="3" algn="ctr">
              <a:lnSpc>
                <a:spcPct val="115000"/>
              </a:lnSpc>
              <a:spcBef>
                <a:spcPts val="0"/>
              </a:spcBef>
              <a:spcAft>
                <a:spcPts val="0"/>
              </a:spcAft>
              <a:buClr>
                <a:schemeClr val="dk1"/>
              </a:buClr>
              <a:buSzPts val="1400"/>
              <a:buChar char="●"/>
              <a:defRPr/>
            </a:lvl4pPr>
            <a:lvl5pPr lvl="4" algn="ctr">
              <a:lnSpc>
                <a:spcPct val="115000"/>
              </a:lnSpc>
              <a:spcBef>
                <a:spcPts val="0"/>
              </a:spcBef>
              <a:spcAft>
                <a:spcPts val="0"/>
              </a:spcAft>
              <a:buClr>
                <a:schemeClr val="dk1"/>
              </a:buClr>
              <a:buSzPts val="1400"/>
              <a:buChar char="○"/>
              <a:defRPr/>
            </a:lvl5pPr>
            <a:lvl6pPr lvl="5" algn="ctr">
              <a:lnSpc>
                <a:spcPct val="115000"/>
              </a:lnSpc>
              <a:spcBef>
                <a:spcPts val="0"/>
              </a:spcBef>
              <a:spcAft>
                <a:spcPts val="0"/>
              </a:spcAft>
              <a:buClr>
                <a:schemeClr val="dk1"/>
              </a:buClr>
              <a:buSzPts val="1400"/>
              <a:buChar char="■"/>
              <a:defRPr/>
            </a:lvl6pPr>
            <a:lvl7pPr lvl="6" algn="ctr">
              <a:lnSpc>
                <a:spcPct val="115000"/>
              </a:lnSpc>
              <a:spcBef>
                <a:spcPts val="0"/>
              </a:spcBef>
              <a:spcAft>
                <a:spcPts val="0"/>
              </a:spcAft>
              <a:buClr>
                <a:schemeClr val="dk1"/>
              </a:buClr>
              <a:buSzPts val="1400"/>
              <a:buChar char="●"/>
              <a:defRPr/>
            </a:lvl7pPr>
            <a:lvl8pPr lvl="7" algn="ctr">
              <a:lnSpc>
                <a:spcPct val="115000"/>
              </a:lnSpc>
              <a:spcBef>
                <a:spcPts val="0"/>
              </a:spcBef>
              <a:spcAft>
                <a:spcPts val="0"/>
              </a:spcAft>
              <a:buClr>
                <a:schemeClr val="dk1"/>
              </a:buClr>
              <a:buSzPts val="1400"/>
              <a:buChar char="○"/>
              <a:defRPr/>
            </a:lvl8pPr>
            <a:lvl9pPr lvl="8" algn="ctr">
              <a:lnSpc>
                <a:spcPct val="115000"/>
              </a:lnSpc>
              <a:spcBef>
                <a:spcPts val="0"/>
              </a:spcBef>
              <a:spcAft>
                <a:spcPts val="0"/>
              </a:spcAft>
              <a:buClr>
                <a:schemeClr val="dk1"/>
              </a:buClr>
              <a:buSzPts val="1400"/>
              <a:buChar char="■"/>
              <a:defRPr/>
            </a:lvl9pPr>
          </a:lstStyle>
          <a:p/>
        </p:txBody>
      </p:sp>
      <p:sp>
        <p:nvSpPr>
          <p:cNvPr id="413" name="Google Shape;413;p44"/>
          <p:cNvSpPr txBox="1"/>
          <p:nvPr>
            <p:ph idx="2" type="subTitle"/>
          </p:nvPr>
        </p:nvSpPr>
        <p:spPr>
          <a:xfrm>
            <a:off x="661213" y="1537663"/>
            <a:ext cx="3957600" cy="2889000"/>
          </a:xfrm>
          <a:prstGeom prst="rect">
            <a:avLst/>
          </a:prstGeom>
          <a:noFill/>
          <a:ln>
            <a:noFill/>
          </a:ln>
        </p:spPr>
        <p:txBody>
          <a:bodyPr anchorCtr="0" anchor="ctr" bIns="91425" lIns="91425" spcFirstLastPara="1" rIns="91425" wrap="square" tIns="91425">
            <a:noAutofit/>
          </a:bodyPr>
          <a:lstStyle>
            <a:lvl1pPr lvl="0" marR="38100" algn="ctr">
              <a:lnSpc>
                <a:spcPct val="100000"/>
              </a:lnSpc>
              <a:spcBef>
                <a:spcPts val="0"/>
              </a:spcBef>
              <a:spcAft>
                <a:spcPts val="0"/>
              </a:spcAft>
              <a:buClr>
                <a:schemeClr val="accent1"/>
              </a:buClr>
              <a:buSzPts val="1400"/>
              <a:buChar char="●"/>
              <a:defRPr sz="1400"/>
            </a:lvl1pPr>
            <a:lvl2pPr lvl="1" algn="ctr">
              <a:lnSpc>
                <a:spcPct val="115000"/>
              </a:lnSpc>
              <a:spcBef>
                <a:spcPts val="0"/>
              </a:spcBef>
              <a:spcAft>
                <a:spcPts val="0"/>
              </a:spcAft>
              <a:buClr>
                <a:schemeClr val="dk1"/>
              </a:buClr>
              <a:buSzPts val="1400"/>
              <a:buChar char="○"/>
              <a:defRPr/>
            </a:lvl2pPr>
            <a:lvl3pPr lvl="2" algn="ctr">
              <a:lnSpc>
                <a:spcPct val="115000"/>
              </a:lnSpc>
              <a:spcBef>
                <a:spcPts val="0"/>
              </a:spcBef>
              <a:spcAft>
                <a:spcPts val="0"/>
              </a:spcAft>
              <a:buClr>
                <a:schemeClr val="dk1"/>
              </a:buClr>
              <a:buSzPts val="1400"/>
              <a:buChar char="■"/>
              <a:defRPr/>
            </a:lvl3pPr>
            <a:lvl4pPr lvl="3" algn="ctr">
              <a:lnSpc>
                <a:spcPct val="115000"/>
              </a:lnSpc>
              <a:spcBef>
                <a:spcPts val="0"/>
              </a:spcBef>
              <a:spcAft>
                <a:spcPts val="0"/>
              </a:spcAft>
              <a:buClr>
                <a:schemeClr val="dk1"/>
              </a:buClr>
              <a:buSzPts val="1400"/>
              <a:buChar char="●"/>
              <a:defRPr/>
            </a:lvl4pPr>
            <a:lvl5pPr lvl="4" algn="ctr">
              <a:lnSpc>
                <a:spcPct val="115000"/>
              </a:lnSpc>
              <a:spcBef>
                <a:spcPts val="0"/>
              </a:spcBef>
              <a:spcAft>
                <a:spcPts val="0"/>
              </a:spcAft>
              <a:buClr>
                <a:schemeClr val="dk1"/>
              </a:buClr>
              <a:buSzPts val="1400"/>
              <a:buChar char="○"/>
              <a:defRPr/>
            </a:lvl5pPr>
            <a:lvl6pPr lvl="5" algn="ctr">
              <a:lnSpc>
                <a:spcPct val="115000"/>
              </a:lnSpc>
              <a:spcBef>
                <a:spcPts val="0"/>
              </a:spcBef>
              <a:spcAft>
                <a:spcPts val="0"/>
              </a:spcAft>
              <a:buClr>
                <a:schemeClr val="dk1"/>
              </a:buClr>
              <a:buSzPts val="1400"/>
              <a:buChar char="■"/>
              <a:defRPr/>
            </a:lvl6pPr>
            <a:lvl7pPr lvl="6" algn="ctr">
              <a:lnSpc>
                <a:spcPct val="115000"/>
              </a:lnSpc>
              <a:spcBef>
                <a:spcPts val="0"/>
              </a:spcBef>
              <a:spcAft>
                <a:spcPts val="0"/>
              </a:spcAft>
              <a:buClr>
                <a:schemeClr val="dk1"/>
              </a:buClr>
              <a:buSzPts val="1400"/>
              <a:buChar char="●"/>
              <a:defRPr/>
            </a:lvl7pPr>
            <a:lvl8pPr lvl="7" algn="ctr">
              <a:lnSpc>
                <a:spcPct val="115000"/>
              </a:lnSpc>
              <a:spcBef>
                <a:spcPts val="0"/>
              </a:spcBef>
              <a:spcAft>
                <a:spcPts val="0"/>
              </a:spcAft>
              <a:buClr>
                <a:schemeClr val="dk1"/>
              </a:buClr>
              <a:buSzPts val="1400"/>
              <a:buChar char="○"/>
              <a:defRPr/>
            </a:lvl8pPr>
            <a:lvl9pPr lvl="8" algn="ctr">
              <a:lnSpc>
                <a:spcPct val="115000"/>
              </a:lnSpc>
              <a:spcBef>
                <a:spcPts val="0"/>
              </a:spcBef>
              <a:spcAft>
                <a:spcPts val="0"/>
              </a:spcAft>
              <a:buClr>
                <a:schemeClr val="dk1"/>
              </a:buClr>
              <a:buSzPts val="1400"/>
              <a:buChar char="■"/>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9">
    <p:spTree>
      <p:nvGrpSpPr>
        <p:cNvPr id="414" name="Shape 414"/>
        <p:cNvGrpSpPr/>
        <p:nvPr/>
      </p:nvGrpSpPr>
      <p:grpSpPr>
        <a:xfrm>
          <a:off x="0" y="0"/>
          <a:ext cx="0" cy="0"/>
          <a:chOff x="0" y="0"/>
          <a:chExt cx="0" cy="0"/>
        </a:xfrm>
      </p:grpSpPr>
      <p:sp>
        <p:nvSpPr>
          <p:cNvPr id="415" name="Google Shape;415;p45"/>
          <p:cNvSpPr txBox="1"/>
          <p:nvPr>
            <p:ph idx="1" type="subTitle"/>
          </p:nvPr>
        </p:nvSpPr>
        <p:spPr>
          <a:xfrm>
            <a:off x="4816075" y="3616375"/>
            <a:ext cx="2942100" cy="357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16" name="Google Shape;416;p45"/>
          <p:cNvSpPr txBox="1"/>
          <p:nvPr>
            <p:ph idx="2" type="subTitle"/>
          </p:nvPr>
        </p:nvSpPr>
        <p:spPr>
          <a:xfrm>
            <a:off x="4816200" y="3956375"/>
            <a:ext cx="2941800" cy="652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b="0"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417" name="Google Shape;417;p45"/>
          <p:cNvSpPr txBox="1"/>
          <p:nvPr>
            <p:ph idx="3" type="subTitle"/>
          </p:nvPr>
        </p:nvSpPr>
        <p:spPr>
          <a:xfrm>
            <a:off x="1385829" y="3616375"/>
            <a:ext cx="2942100" cy="357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18" name="Google Shape;418;p45"/>
          <p:cNvSpPr txBox="1"/>
          <p:nvPr>
            <p:ph idx="4" type="subTitle"/>
          </p:nvPr>
        </p:nvSpPr>
        <p:spPr>
          <a:xfrm>
            <a:off x="1386025" y="3956375"/>
            <a:ext cx="2941800" cy="652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b="0"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419" name="Google Shape;419;p45"/>
          <p:cNvSpPr txBox="1"/>
          <p:nvPr>
            <p:ph type="title"/>
          </p:nvPr>
        </p:nvSpPr>
        <p:spPr>
          <a:xfrm>
            <a:off x="713225" y="445025"/>
            <a:ext cx="27291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atin typeface="Merriweather Light"/>
                <a:ea typeface="Merriweather Light"/>
                <a:cs typeface="Merriweather Light"/>
                <a:sym typeface="Merriweather Light"/>
              </a:defRPr>
            </a:lvl2pPr>
            <a:lvl3pPr lvl="2" algn="l">
              <a:lnSpc>
                <a:spcPct val="100000"/>
              </a:lnSpc>
              <a:spcBef>
                <a:spcPts val="0"/>
              </a:spcBef>
              <a:spcAft>
                <a:spcPts val="0"/>
              </a:spcAft>
              <a:buSzPts val="3000"/>
              <a:buNone/>
              <a:defRPr>
                <a:latin typeface="Merriweather Light"/>
                <a:ea typeface="Merriweather Light"/>
                <a:cs typeface="Merriweather Light"/>
                <a:sym typeface="Merriweather Light"/>
              </a:defRPr>
            </a:lvl3pPr>
            <a:lvl4pPr lvl="3" algn="l">
              <a:lnSpc>
                <a:spcPct val="100000"/>
              </a:lnSpc>
              <a:spcBef>
                <a:spcPts val="0"/>
              </a:spcBef>
              <a:spcAft>
                <a:spcPts val="0"/>
              </a:spcAft>
              <a:buSzPts val="3000"/>
              <a:buNone/>
              <a:defRPr>
                <a:latin typeface="Merriweather Light"/>
                <a:ea typeface="Merriweather Light"/>
                <a:cs typeface="Merriweather Light"/>
                <a:sym typeface="Merriweather Light"/>
              </a:defRPr>
            </a:lvl4pPr>
            <a:lvl5pPr lvl="4" algn="l">
              <a:lnSpc>
                <a:spcPct val="100000"/>
              </a:lnSpc>
              <a:spcBef>
                <a:spcPts val="0"/>
              </a:spcBef>
              <a:spcAft>
                <a:spcPts val="0"/>
              </a:spcAft>
              <a:buSzPts val="3000"/>
              <a:buNone/>
              <a:defRPr>
                <a:latin typeface="Merriweather Light"/>
                <a:ea typeface="Merriweather Light"/>
                <a:cs typeface="Merriweather Light"/>
                <a:sym typeface="Merriweather Light"/>
              </a:defRPr>
            </a:lvl5pPr>
            <a:lvl6pPr lvl="5" algn="l">
              <a:lnSpc>
                <a:spcPct val="100000"/>
              </a:lnSpc>
              <a:spcBef>
                <a:spcPts val="0"/>
              </a:spcBef>
              <a:spcAft>
                <a:spcPts val="0"/>
              </a:spcAft>
              <a:buSzPts val="3000"/>
              <a:buNone/>
              <a:defRPr>
                <a:latin typeface="Merriweather Light"/>
                <a:ea typeface="Merriweather Light"/>
                <a:cs typeface="Merriweather Light"/>
                <a:sym typeface="Merriweather Light"/>
              </a:defRPr>
            </a:lvl6pPr>
            <a:lvl7pPr lvl="6" algn="l">
              <a:lnSpc>
                <a:spcPct val="100000"/>
              </a:lnSpc>
              <a:spcBef>
                <a:spcPts val="0"/>
              </a:spcBef>
              <a:spcAft>
                <a:spcPts val="0"/>
              </a:spcAft>
              <a:buSzPts val="3000"/>
              <a:buNone/>
              <a:defRPr>
                <a:latin typeface="Merriweather Light"/>
                <a:ea typeface="Merriweather Light"/>
                <a:cs typeface="Merriweather Light"/>
                <a:sym typeface="Merriweather Light"/>
              </a:defRPr>
            </a:lvl7pPr>
            <a:lvl8pPr lvl="7" algn="l">
              <a:lnSpc>
                <a:spcPct val="100000"/>
              </a:lnSpc>
              <a:spcBef>
                <a:spcPts val="0"/>
              </a:spcBef>
              <a:spcAft>
                <a:spcPts val="0"/>
              </a:spcAft>
              <a:buSzPts val="3000"/>
              <a:buNone/>
              <a:defRPr>
                <a:latin typeface="Merriweather Light"/>
                <a:ea typeface="Merriweather Light"/>
                <a:cs typeface="Merriweather Light"/>
                <a:sym typeface="Merriweather Light"/>
              </a:defRPr>
            </a:lvl8pPr>
            <a:lvl9pPr lvl="8" algn="l">
              <a:lnSpc>
                <a:spcPct val="100000"/>
              </a:lnSpc>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420" name="Google Shape;420;p45"/>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421" name="Google Shape;421;p45"/>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4">
  <p:cSld name="CUSTOM_31">
    <p:spTree>
      <p:nvGrpSpPr>
        <p:cNvPr id="422" name="Shape 422"/>
        <p:cNvGrpSpPr/>
        <p:nvPr/>
      </p:nvGrpSpPr>
      <p:grpSpPr>
        <a:xfrm>
          <a:off x="0" y="0"/>
          <a:ext cx="0" cy="0"/>
          <a:chOff x="0" y="0"/>
          <a:chExt cx="0" cy="0"/>
        </a:xfrm>
      </p:grpSpPr>
      <p:sp>
        <p:nvSpPr>
          <p:cNvPr id="423" name="Google Shape;423;p46"/>
          <p:cNvSpPr txBox="1"/>
          <p:nvPr>
            <p:ph type="title"/>
          </p:nvPr>
        </p:nvSpPr>
        <p:spPr>
          <a:xfrm>
            <a:off x="1244250" y="445025"/>
            <a:ext cx="66555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atin typeface="Merriweather Light"/>
                <a:ea typeface="Merriweather Light"/>
                <a:cs typeface="Merriweather Light"/>
                <a:sym typeface="Merriweather Light"/>
              </a:defRPr>
            </a:lvl2pPr>
            <a:lvl3pPr lvl="2" algn="ctr">
              <a:lnSpc>
                <a:spcPct val="100000"/>
              </a:lnSpc>
              <a:spcBef>
                <a:spcPts val="0"/>
              </a:spcBef>
              <a:spcAft>
                <a:spcPts val="0"/>
              </a:spcAft>
              <a:buSzPts val="3000"/>
              <a:buNone/>
              <a:defRPr>
                <a:latin typeface="Merriweather Light"/>
                <a:ea typeface="Merriweather Light"/>
                <a:cs typeface="Merriweather Light"/>
                <a:sym typeface="Merriweather Light"/>
              </a:defRPr>
            </a:lvl3pPr>
            <a:lvl4pPr lvl="3" algn="ctr">
              <a:lnSpc>
                <a:spcPct val="100000"/>
              </a:lnSpc>
              <a:spcBef>
                <a:spcPts val="0"/>
              </a:spcBef>
              <a:spcAft>
                <a:spcPts val="0"/>
              </a:spcAft>
              <a:buSzPts val="3000"/>
              <a:buNone/>
              <a:defRPr>
                <a:latin typeface="Merriweather Light"/>
                <a:ea typeface="Merriweather Light"/>
                <a:cs typeface="Merriweather Light"/>
                <a:sym typeface="Merriweather Light"/>
              </a:defRPr>
            </a:lvl4pPr>
            <a:lvl5pPr lvl="4" algn="ctr">
              <a:lnSpc>
                <a:spcPct val="100000"/>
              </a:lnSpc>
              <a:spcBef>
                <a:spcPts val="0"/>
              </a:spcBef>
              <a:spcAft>
                <a:spcPts val="0"/>
              </a:spcAft>
              <a:buSzPts val="3000"/>
              <a:buNone/>
              <a:defRPr>
                <a:latin typeface="Merriweather Light"/>
                <a:ea typeface="Merriweather Light"/>
                <a:cs typeface="Merriweather Light"/>
                <a:sym typeface="Merriweather Light"/>
              </a:defRPr>
            </a:lvl5pPr>
            <a:lvl6pPr lvl="5" algn="ctr">
              <a:lnSpc>
                <a:spcPct val="100000"/>
              </a:lnSpc>
              <a:spcBef>
                <a:spcPts val="0"/>
              </a:spcBef>
              <a:spcAft>
                <a:spcPts val="0"/>
              </a:spcAft>
              <a:buSzPts val="3000"/>
              <a:buNone/>
              <a:defRPr>
                <a:latin typeface="Merriweather Light"/>
                <a:ea typeface="Merriweather Light"/>
                <a:cs typeface="Merriweather Light"/>
                <a:sym typeface="Merriweather Light"/>
              </a:defRPr>
            </a:lvl6pPr>
            <a:lvl7pPr lvl="6" algn="ctr">
              <a:lnSpc>
                <a:spcPct val="100000"/>
              </a:lnSpc>
              <a:spcBef>
                <a:spcPts val="0"/>
              </a:spcBef>
              <a:spcAft>
                <a:spcPts val="0"/>
              </a:spcAft>
              <a:buSzPts val="3000"/>
              <a:buNone/>
              <a:defRPr>
                <a:latin typeface="Merriweather Light"/>
                <a:ea typeface="Merriweather Light"/>
                <a:cs typeface="Merriweather Light"/>
                <a:sym typeface="Merriweather Light"/>
              </a:defRPr>
            </a:lvl7pPr>
            <a:lvl8pPr lvl="7" algn="ctr">
              <a:lnSpc>
                <a:spcPct val="100000"/>
              </a:lnSpc>
              <a:spcBef>
                <a:spcPts val="0"/>
              </a:spcBef>
              <a:spcAft>
                <a:spcPts val="0"/>
              </a:spcAft>
              <a:buSzPts val="3000"/>
              <a:buNone/>
              <a:defRPr>
                <a:latin typeface="Merriweather Light"/>
                <a:ea typeface="Merriweather Light"/>
                <a:cs typeface="Merriweather Light"/>
                <a:sym typeface="Merriweather Light"/>
              </a:defRPr>
            </a:lvl8pPr>
            <a:lvl9pPr lvl="8" algn="ctr">
              <a:lnSpc>
                <a:spcPct val="100000"/>
              </a:lnSpc>
              <a:spcBef>
                <a:spcPts val="0"/>
              </a:spcBef>
              <a:spcAft>
                <a:spcPts val="0"/>
              </a:spcAft>
              <a:buSzPts val="3000"/>
              <a:buNone/>
              <a:defRPr>
                <a:latin typeface="Merriweather Light"/>
                <a:ea typeface="Merriweather Light"/>
                <a:cs typeface="Merriweather Light"/>
                <a:sym typeface="Merriweather Light"/>
              </a:defRPr>
            </a:lvl9pPr>
          </a:lstStyle>
          <a:p/>
        </p:txBody>
      </p:sp>
      <p:sp>
        <p:nvSpPr>
          <p:cNvPr id="424" name="Google Shape;424;p46"/>
          <p:cNvSpPr txBox="1"/>
          <p:nvPr>
            <p:ph idx="1" type="subTitle"/>
          </p:nvPr>
        </p:nvSpPr>
        <p:spPr>
          <a:xfrm>
            <a:off x="3509000" y="3398751"/>
            <a:ext cx="2126100" cy="444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25" name="Google Shape;425;p46"/>
          <p:cNvSpPr txBox="1"/>
          <p:nvPr>
            <p:ph idx="2" type="subTitle"/>
          </p:nvPr>
        </p:nvSpPr>
        <p:spPr>
          <a:xfrm>
            <a:off x="3509025" y="3814950"/>
            <a:ext cx="2126100" cy="886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dk1"/>
                </a:solidFill>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426" name="Google Shape;426;p46"/>
          <p:cNvSpPr txBox="1"/>
          <p:nvPr>
            <p:ph idx="3" type="subTitle"/>
          </p:nvPr>
        </p:nvSpPr>
        <p:spPr>
          <a:xfrm>
            <a:off x="953025" y="3398751"/>
            <a:ext cx="2126100" cy="444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27" name="Google Shape;427;p46"/>
          <p:cNvSpPr txBox="1"/>
          <p:nvPr>
            <p:ph idx="4" type="subTitle"/>
          </p:nvPr>
        </p:nvSpPr>
        <p:spPr>
          <a:xfrm>
            <a:off x="953125" y="3814951"/>
            <a:ext cx="2126100" cy="886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dk1"/>
                </a:solidFill>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428" name="Google Shape;428;p46"/>
          <p:cNvSpPr txBox="1"/>
          <p:nvPr>
            <p:ph idx="5" type="subTitle"/>
          </p:nvPr>
        </p:nvSpPr>
        <p:spPr>
          <a:xfrm>
            <a:off x="6064875" y="3398751"/>
            <a:ext cx="2126100" cy="444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29" name="Google Shape;429;p46"/>
          <p:cNvSpPr txBox="1"/>
          <p:nvPr>
            <p:ph idx="6" type="subTitle"/>
          </p:nvPr>
        </p:nvSpPr>
        <p:spPr>
          <a:xfrm>
            <a:off x="6064875" y="3814950"/>
            <a:ext cx="2126100" cy="886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dk1"/>
                </a:solidFill>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cxnSp>
        <p:nvCxnSpPr>
          <p:cNvPr id="430" name="Google Shape;430;p46"/>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431" name="Google Shape;431;p46"/>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432" name="Google Shape;432;p46"/>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433" name="Google Shape;433;p46"/>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
    <p:spTree>
      <p:nvGrpSpPr>
        <p:cNvPr id="434" name="Shape 434"/>
        <p:cNvGrpSpPr/>
        <p:nvPr/>
      </p:nvGrpSpPr>
      <p:grpSpPr>
        <a:xfrm>
          <a:off x="0" y="0"/>
          <a:ext cx="0" cy="0"/>
          <a:chOff x="0" y="0"/>
          <a:chExt cx="0" cy="0"/>
        </a:xfrm>
      </p:grpSpPr>
      <p:sp>
        <p:nvSpPr>
          <p:cNvPr id="435" name="Google Shape;435;p47"/>
          <p:cNvSpPr txBox="1"/>
          <p:nvPr>
            <p:ph type="title"/>
          </p:nvPr>
        </p:nvSpPr>
        <p:spPr>
          <a:xfrm>
            <a:off x="2832900" y="791200"/>
            <a:ext cx="3478200" cy="922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5300"/>
              <a:buNone/>
              <a:defRPr sz="7000"/>
            </a:lvl1pPr>
            <a:lvl2pPr lvl="1" algn="ctr">
              <a:lnSpc>
                <a:spcPct val="100000"/>
              </a:lnSpc>
              <a:spcBef>
                <a:spcPts val="0"/>
              </a:spcBef>
              <a:spcAft>
                <a:spcPts val="0"/>
              </a:spcAft>
              <a:buSzPts val="3000"/>
              <a:buNone/>
              <a:defRPr>
                <a:latin typeface="Open Sans"/>
                <a:ea typeface="Open Sans"/>
                <a:cs typeface="Open Sans"/>
                <a:sym typeface="Open Sans"/>
              </a:defRPr>
            </a:lvl2pPr>
            <a:lvl3pPr lvl="2" algn="ctr">
              <a:lnSpc>
                <a:spcPct val="100000"/>
              </a:lnSpc>
              <a:spcBef>
                <a:spcPts val="0"/>
              </a:spcBef>
              <a:spcAft>
                <a:spcPts val="0"/>
              </a:spcAft>
              <a:buSzPts val="3000"/>
              <a:buNone/>
              <a:defRPr>
                <a:latin typeface="Open Sans"/>
                <a:ea typeface="Open Sans"/>
                <a:cs typeface="Open Sans"/>
                <a:sym typeface="Open Sans"/>
              </a:defRPr>
            </a:lvl3pPr>
            <a:lvl4pPr lvl="3" algn="ctr">
              <a:lnSpc>
                <a:spcPct val="100000"/>
              </a:lnSpc>
              <a:spcBef>
                <a:spcPts val="0"/>
              </a:spcBef>
              <a:spcAft>
                <a:spcPts val="0"/>
              </a:spcAft>
              <a:buSzPts val="3000"/>
              <a:buNone/>
              <a:defRPr>
                <a:latin typeface="Open Sans"/>
                <a:ea typeface="Open Sans"/>
                <a:cs typeface="Open Sans"/>
                <a:sym typeface="Open Sans"/>
              </a:defRPr>
            </a:lvl4pPr>
            <a:lvl5pPr lvl="4" algn="ctr">
              <a:lnSpc>
                <a:spcPct val="100000"/>
              </a:lnSpc>
              <a:spcBef>
                <a:spcPts val="0"/>
              </a:spcBef>
              <a:spcAft>
                <a:spcPts val="0"/>
              </a:spcAft>
              <a:buSzPts val="3000"/>
              <a:buNone/>
              <a:defRPr>
                <a:latin typeface="Open Sans"/>
                <a:ea typeface="Open Sans"/>
                <a:cs typeface="Open Sans"/>
                <a:sym typeface="Open Sans"/>
              </a:defRPr>
            </a:lvl5pPr>
            <a:lvl6pPr lvl="5" algn="ctr">
              <a:lnSpc>
                <a:spcPct val="100000"/>
              </a:lnSpc>
              <a:spcBef>
                <a:spcPts val="0"/>
              </a:spcBef>
              <a:spcAft>
                <a:spcPts val="0"/>
              </a:spcAft>
              <a:buSzPts val="3000"/>
              <a:buNone/>
              <a:defRPr>
                <a:latin typeface="Open Sans"/>
                <a:ea typeface="Open Sans"/>
                <a:cs typeface="Open Sans"/>
                <a:sym typeface="Open Sans"/>
              </a:defRPr>
            </a:lvl6pPr>
            <a:lvl7pPr lvl="6" algn="ctr">
              <a:lnSpc>
                <a:spcPct val="100000"/>
              </a:lnSpc>
              <a:spcBef>
                <a:spcPts val="0"/>
              </a:spcBef>
              <a:spcAft>
                <a:spcPts val="0"/>
              </a:spcAft>
              <a:buSzPts val="3000"/>
              <a:buNone/>
              <a:defRPr>
                <a:latin typeface="Open Sans"/>
                <a:ea typeface="Open Sans"/>
                <a:cs typeface="Open Sans"/>
                <a:sym typeface="Open Sans"/>
              </a:defRPr>
            </a:lvl7pPr>
            <a:lvl8pPr lvl="7" algn="ctr">
              <a:lnSpc>
                <a:spcPct val="100000"/>
              </a:lnSpc>
              <a:spcBef>
                <a:spcPts val="0"/>
              </a:spcBef>
              <a:spcAft>
                <a:spcPts val="0"/>
              </a:spcAft>
              <a:buSzPts val="3000"/>
              <a:buNone/>
              <a:defRPr>
                <a:latin typeface="Open Sans"/>
                <a:ea typeface="Open Sans"/>
                <a:cs typeface="Open Sans"/>
                <a:sym typeface="Open Sans"/>
              </a:defRPr>
            </a:lvl8pPr>
            <a:lvl9pPr lvl="8" algn="ctr">
              <a:lnSpc>
                <a:spcPct val="100000"/>
              </a:lnSpc>
              <a:spcBef>
                <a:spcPts val="0"/>
              </a:spcBef>
              <a:spcAft>
                <a:spcPts val="0"/>
              </a:spcAft>
              <a:buSzPts val="3000"/>
              <a:buNone/>
              <a:defRPr>
                <a:latin typeface="Open Sans"/>
                <a:ea typeface="Open Sans"/>
                <a:cs typeface="Open Sans"/>
                <a:sym typeface="Open Sans"/>
              </a:defRPr>
            </a:lvl9pPr>
          </a:lstStyle>
          <a:p/>
        </p:txBody>
      </p:sp>
      <p:sp>
        <p:nvSpPr>
          <p:cNvPr id="436" name="Google Shape;436;p47"/>
          <p:cNvSpPr txBox="1"/>
          <p:nvPr>
            <p:ph idx="1" type="subTitle"/>
          </p:nvPr>
        </p:nvSpPr>
        <p:spPr>
          <a:xfrm>
            <a:off x="2983350" y="1749425"/>
            <a:ext cx="3177300" cy="922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437" name="Google Shape;437;p47"/>
          <p:cNvSpPr txBox="1"/>
          <p:nvPr/>
        </p:nvSpPr>
        <p:spPr>
          <a:xfrm>
            <a:off x="2900450" y="3438275"/>
            <a:ext cx="3343200" cy="716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1" i="0" lang="en" sz="1100" u="none" cap="none" strike="noStrike">
                <a:solidFill>
                  <a:schemeClr val="dk2"/>
                </a:solidFill>
                <a:latin typeface="Montserrat"/>
                <a:ea typeface="Montserrat"/>
                <a:cs typeface="Montserrat"/>
                <a:sym typeface="Montserrat"/>
              </a:rPr>
              <a:t>CREDITS</a:t>
            </a:r>
            <a:r>
              <a:rPr b="0" i="0" lang="en" sz="1100" u="none" cap="none" strike="noStrike">
                <a:solidFill>
                  <a:schemeClr val="dk2"/>
                </a:solidFill>
                <a:latin typeface="Montserrat"/>
                <a:ea typeface="Montserrat"/>
                <a:cs typeface="Montserrat"/>
                <a:sym typeface="Montserrat"/>
              </a:rPr>
              <a:t>: This presentation template was created by </a:t>
            </a:r>
            <a:r>
              <a:rPr b="1" i="0" lang="en" sz="1100" u="none" cap="none" strike="noStrike">
                <a:solidFill>
                  <a:schemeClr val="hlink"/>
                </a:solidFill>
                <a:uFill>
                  <a:noFill/>
                </a:uFill>
                <a:latin typeface="Montserrat"/>
                <a:ea typeface="Montserrat"/>
                <a:cs typeface="Montserrat"/>
                <a:sym typeface="Montserrat"/>
                <a:hlinkClick r:id="rId2"/>
              </a:rPr>
              <a:t>Slidesgo</a:t>
            </a:r>
            <a:r>
              <a:rPr b="0" i="0" lang="en" sz="1100" u="none" cap="none" strike="noStrike">
                <a:solidFill>
                  <a:schemeClr val="dk2"/>
                </a:solidFill>
                <a:latin typeface="Montserrat"/>
                <a:ea typeface="Montserrat"/>
                <a:cs typeface="Montserrat"/>
                <a:sym typeface="Montserrat"/>
              </a:rPr>
              <a:t>, including icons by </a:t>
            </a:r>
            <a:r>
              <a:rPr b="1" i="0" lang="en" sz="1100" u="none" cap="none" strike="noStrike">
                <a:solidFill>
                  <a:schemeClr val="hlink"/>
                </a:solidFill>
                <a:uFill>
                  <a:noFill/>
                </a:uFill>
                <a:latin typeface="Montserrat"/>
                <a:ea typeface="Montserrat"/>
                <a:cs typeface="Montserrat"/>
                <a:sym typeface="Montserrat"/>
                <a:hlinkClick r:id="rId3"/>
              </a:rPr>
              <a:t>Flaticon</a:t>
            </a:r>
            <a:r>
              <a:rPr b="0" i="0" lang="en" sz="1100" u="none" cap="none" strike="noStrike">
                <a:solidFill>
                  <a:schemeClr val="dk2"/>
                </a:solidFill>
                <a:latin typeface="Montserrat"/>
                <a:ea typeface="Montserrat"/>
                <a:cs typeface="Montserrat"/>
                <a:sym typeface="Montserrat"/>
              </a:rPr>
              <a:t>, infographics &amp; images by </a:t>
            </a:r>
            <a:r>
              <a:rPr b="1" i="0" lang="en" sz="1100" u="none" cap="none" strike="noStrike">
                <a:solidFill>
                  <a:schemeClr val="hlink"/>
                </a:solidFill>
                <a:uFill>
                  <a:noFill/>
                </a:uFill>
                <a:latin typeface="Montserrat"/>
                <a:ea typeface="Montserrat"/>
                <a:cs typeface="Montserrat"/>
                <a:sym typeface="Montserrat"/>
                <a:hlinkClick r:id="rId4"/>
              </a:rPr>
              <a:t>Freepik</a:t>
            </a:r>
            <a:endParaRPr b="1" i="0" sz="1100" u="none" cap="none" strike="noStrike">
              <a:solidFill>
                <a:schemeClr val="dk2"/>
              </a:solidFill>
              <a:latin typeface="Montserrat"/>
              <a:ea typeface="Montserrat"/>
              <a:cs typeface="Montserrat"/>
              <a:sym typeface="Montserrat"/>
            </a:endParaRPr>
          </a:p>
        </p:txBody>
      </p:sp>
      <p:cxnSp>
        <p:nvCxnSpPr>
          <p:cNvPr id="438" name="Google Shape;438;p47"/>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439" name="Google Shape;439;p47"/>
          <p:cNvCxnSpPr/>
          <p:nvPr/>
        </p:nvCxnSpPr>
        <p:spPr>
          <a:xfrm>
            <a:off x="-257975" y="3935375"/>
            <a:ext cx="3047400" cy="13464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440" name="Google Shape;440;p47"/>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441" name="Google Shape;441;p47"/>
          <p:cNvCxnSpPr/>
          <p:nvPr/>
        </p:nvCxnSpPr>
        <p:spPr>
          <a:xfrm>
            <a:off x="6467450" y="-72550"/>
            <a:ext cx="3047400" cy="1346400"/>
          </a:xfrm>
          <a:prstGeom prst="curvedConnector3">
            <a:avLst>
              <a:gd fmla="val 50000" name="adj1"/>
            </a:avLst>
          </a:prstGeom>
          <a:noFill/>
          <a:ln cap="flat" cmpd="sng" w="28575">
            <a:solidFill>
              <a:schemeClr val="accent2"/>
            </a:solidFill>
            <a:prstDash val="solid"/>
            <a:round/>
            <a:headEnd len="sm" w="sm" type="none"/>
            <a:tailEnd len="sm" w="sm" type="none"/>
          </a:ln>
        </p:spPr>
      </p:cxn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42" name="Shape 442"/>
        <p:cNvGrpSpPr/>
        <p:nvPr/>
      </p:nvGrpSpPr>
      <p:grpSpPr>
        <a:xfrm>
          <a:off x="0" y="0"/>
          <a:ext cx="0" cy="0"/>
          <a:chOff x="0" y="0"/>
          <a:chExt cx="0" cy="0"/>
        </a:xfrm>
      </p:grpSpPr>
      <p:sp>
        <p:nvSpPr>
          <p:cNvPr id="443" name="Google Shape;443;p48"/>
          <p:cNvSpPr txBox="1"/>
          <p:nvPr>
            <p:ph idx="1" type="subTitle"/>
          </p:nvPr>
        </p:nvSpPr>
        <p:spPr>
          <a:xfrm>
            <a:off x="2247500" y="1433050"/>
            <a:ext cx="1838100" cy="357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algn="ctr">
              <a:lnSpc>
                <a:spcPct val="115000"/>
              </a:lnSpc>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2pPr>
            <a:lvl3pPr lvl="2" algn="ctr">
              <a:lnSpc>
                <a:spcPct val="115000"/>
              </a:lnSpc>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3pPr>
            <a:lvl4pPr lvl="3" algn="ctr">
              <a:lnSpc>
                <a:spcPct val="115000"/>
              </a:lnSpc>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4pPr>
            <a:lvl5pPr lvl="4" algn="ctr">
              <a:lnSpc>
                <a:spcPct val="115000"/>
              </a:lnSpc>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5pPr>
            <a:lvl6pPr lvl="5" algn="ctr">
              <a:lnSpc>
                <a:spcPct val="115000"/>
              </a:lnSpc>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6pPr>
            <a:lvl7pPr lvl="6" algn="ctr">
              <a:lnSpc>
                <a:spcPct val="115000"/>
              </a:lnSpc>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7pPr>
            <a:lvl8pPr lvl="7" algn="ctr">
              <a:lnSpc>
                <a:spcPct val="115000"/>
              </a:lnSpc>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8pPr>
            <a:lvl9pPr lvl="8" algn="ctr">
              <a:lnSpc>
                <a:spcPct val="115000"/>
              </a:lnSpc>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9pPr>
          </a:lstStyle>
          <a:p/>
        </p:txBody>
      </p:sp>
      <p:sp>
        <p:nvSpPr>
          <p:cNvPr id="444" name="Google Shape;444;p48"/>
          <p:cNvSpPr txBox="1"/>
          <p:nvPr>
            <p:ph idx="2" type="subTitle"/>
          </p:nvPr>
        </p:nvSpPr>
        <p:spPr>
          <a:xfrm>
            <a:off x="2247500" y="1790050"/>
            <a:ext cx="5160300" cy="2754000"/>
          </a:xfrm>
          <a:prstGeom prst="rect">
            <a:avLst/>
          </a:prstGeom>
          <a:noFill/>
          <a:ln>
            <a:noFill/>
          </a:ln>
        </p:spPr>
        <p:txBody>
          <a:bodyPr anchorCtr="0" anchor="t" bIns="91425" lIns="91425" spcFirstLastPara="1" rIns="91425" wrap="square" tIns="91425">
            <a:noAutofit/>
          </a:bodyPr>
          <a:lstStyle>
            <a:lvl1pPr lvl="0" marR="50800" algn="l">
              <a:lnSpc>
                <a:spcPct val="166000"/>
              </a:lnSpc>
              <a:spcBef>
                <a:spcPts val="0"/>
              </a:spcBef>
              <a:spcAft>
                <a:spcPts val="0"/>
              </a:spcAft>
              <a:buClr>
                <a:schemeClr val="accent1"/>
              </a:buClr>
              <a:buSzPts val="1400"/>
              <a:buChar char="●"/>
              <a:defRPr sz="1400">
                <a:solidFill>
                  <a:srgbClr val="374957"/>
                </a:solidFill>
              </a:defRPr>
            </a:lvl1pPr>
            <a:lvl2pPr lvl="1" algn="ctr">
              <a:lnSpc>
                <a:spcPct val="115000"/>
              </a:lnSpc>
              <a:spcBef>
                <a:spcPts val="0"/>
              </a:spcBef>
              <a:spcAft>
                <a:spcPts val="0"/>
              </a:spcAft>
              <a:buClr>
                <a:schemeClr val="dk1"/>
              </a:buClr>
              <a:buSzPts val="1400"/>
              <a:buChar char="○"/>
              <a:defRPr/>
            </a:lvl2pPr>
            <a:lvl3pPr lvl="2" algn="ctr">
              <a:lnSpc>
                <a:spcPct val="115000"/>
              </a:lnSpc>
              <a:spcBef>
                <a:spcPts val="0"/>
              </a:spcBef>
              <a:spcAft>
                <a:spcPts val="0"/>
              </a:spcAft>
              <a:buClr>
                <a:schemeClr val="dk1"/>
              </a:buClr>
              <a:buSzPts val="1400"/>
              <a:buChar char="■"/>
              <a:defRPr/>
            </a:lvl3pPr>
            <a:lvl4pPr lvl="3" algn="ctr">
              <a:lnSpc>
                <a:spcPct val="115000"/>
              </a:lnSpc>
              <a:spcBef>
                <a:spcPts val="0"/>
              </a:spcBef>
              <a:spcAft>
                <a:spcPts val="0"/>
              </a:spcAft>
              <a:buClr>
                <a:schemeClr val="dk1"/>
              </a:buClr>
              <a:buSzPts val="1400"/>
              <a:buChar char="●"/>
              <a:defRPr/>
            </a:lvl4pPr>
            <a:lvl5pPr lvl="4" algn="ctr">
              <a:lnSpc>
                <a:spcPct val="115000"/>
              </a:lnSpc>
              <a:spcBef>
                <a:spcPts val="0"/>
              </a:spcBef>
              <a:spcAft>
                <a:spcPts val="0"/>
              </a:spcAft>
              <a:buClr>
                <a:schemeClr val="dk1"/>
              </a:buClr>
              <a:buSzPts val="1400"/>
              <a:buChar char="○"/>
              <a:defRPr/>
            </a:lvl5pPr>
            <a:lvl6pPr lvl="5" algn="ctr">
              <a:lnSpc>
                <a:spcPct val="115000"/>
              </a:lnSpc>
              <a:spcBef>
                <a:spcPts val="0"/>
              </a:spcBef>
              <a:spcAft>
                <a:spcPts val="0"/>
              </a:spcAft>
              <a:buClr>
                <a:schemeClr val="dk1"/>
              </a:buClr>
              <a:buSzPts val="1400"/>
              <a:buChar char="■"/>
              <a:defRPr/>
            </a:lvl6pPr>
            <a:lvl7pPr lvl="6" algn="ctr">
              <a:lnSpc>
                <a:spcPct val="115000"/>
              </a:lnSpc>
              <a:spcBef>
                <a:spcPts val="0"/>
              </a:spcBef>
              <a:spcAft>
                <a:spcPts val="0"/>
              </a:spcAft>
              <a:buClr>
                <a:schemeClr val="dk1"/>
              </a:buClr>
              <a:buSzPts val="1400"/>
              <a:buChar char="●"/>
              <a:defRPr/>
            </a:lvl7pPr>
            <a:lvl8pPr lvl="7" algn="ctr">
              <a:lnSpc>
                <a:spcPct val="115000"/>
              </a:lnSpc>
              <a:spcBef>
                <a:spcPts val="0"/>
              </a:spcBef>
              <a:spcAft>
                <a:spcPts val="0"/>
              </a:spcAft>
              <a:buClr>
                <a:schemeClr val="dk1"/>
              </a:buClr>
              <a:buSzPts val="1400"/>
              <a:buChar char="○"/>
              <a:defRPr/>
            </a:lvl8pPr>
            <a:lvl9pPr lvl="8" algn="ctr">
              <a:lnSpc>
                <a:spcPct val="115000"/>
              </a:lnSpc>
              <a:spcBef>
                <a:spcPts val="0"/>
              </a:spcBef>
              <a:spcAft>
                <a:spcPts val="0"/>
              </a:spcAft>
              <a:buClr>
                <a:schemeClr val="dk1"/>
              </a:buClr>
              <a:buSzPts val="1400"/>
              <a:buChar char="■"/>
              <a:defRPr/>
            </a:lvl9pPr>
          </a:lstStyle>
          <a:p/>
        </p:txBody>
      </p:sp>
      <p:sp>
        <p:nvSpPr>
          <p:cNvPr id="445" name="Google Shape;445;p48"/>
          <p:cNvSpPr txBox="1"/>
          <p:nvPr>
            <p:ph type="title"/>
          </p:nvPr>
        </p:nvSpPr>
        <p:spPr>
          <a:xfrm>
            <a:off x="713225" y="445025"/>
            <a:ext cx="42972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cxnSp>
        <p:nvCxnSpPr>
          <p:cNvPr id="446" name="Google Shape;446;p48"/>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447" name="Google Shape;447;p48"/>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448" name="Shape 448"/>
        <p:cNvGrpSpPr/>
        <p:nvPr/>
      </p:nvGrpSpPr>
      <p:grpSpPr>
        <a:xfrm>
          <a:off x="0" y="0"/>
          <a:ext cx="0" cy="0"/>
          <a:chOff x="0" y="0"/>
          <a:chExt cx="0" cy="0"/>
        </a:xfrm>
      </p:grpSpPr>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0">
    <p:spTree>
      <p:nvGrpSpPr>
        <p:cNvPr id="449" name="Shape 449"/>
        <p:cNvGrpSpPr/>
        <p:nvPr/>
      </p:nvGrpSpPr>
      <p:grpSpPr>
        <a:xfrm>
          <a:off x="0" y="0"/>
          <a:ext cx="0" cy="0"/>
          <a:chOff x="0" y="0"/>
          <a:chExt cx="0" cy="0"/>
        </a:xfrm>
      </p:grpSpPr>
      <p:cxnSp>
        <p:nvCxnSpPr>
          <p:cNvPr id="450" name="Google Shape;450;p50"/>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451" name="Google Shape;451;p50"/>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2">
    <p:spTree>
      <p:nvGrpSpPr>
        <p:cNvPr id="61" name="Shape 61"/>
        <p:cNvGrpSpPr/>
        <p:nvPr/>
      </p:nvGrpSpPr>
      <p:grpSpPr>
        <a:xfrm>
          <a:off x="0" y="0"/>
          <a:ext cx="0" cy="0"/>
          <a:chOff x="0" y="0"/>
          <a:chExt cx="0" cy="0"/>
        </a:xfrm>
      </p:grpSpPr>
      <p:sp>
        <p:nvSpPr>
          <p:cNvPr id="62" name="Google Shape;62;p6"/>
          <p:cNvSpPr txBox="1"/>
          <p:nvPr>
            <p:ph type="title"/>
          </p:nvPr>
        </p:nvSpPr>
        <p:spPr>
          <a:xfrm>
            <a:off x="2410500" y="2808253"/>
            <a:ext cx="4323000" cy="497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4800"/>
              <a:buNone/>
              <a:defRPr/>
            </a:lvl1pPr>
            <a:lvl2pPr lvl="1" algn="ctr">
              <a:lnSpc>
                <a:spcPct val="100000"/>
              </a:lnSpc>
              <a:spcBef>
                <a:spcPts val="0"/>
              </a:spcBef>
              <a:spcAft>
                <a:spcPts val="0"/>
              </a:spcAft>
              <a:buSzPts val="4800"/>
              <a:buFont typeface="Crimson Text"/>
              <a:buNone/>
              <a:defRPr sz="4800">
                <a:latin typeface="Crimson Text"/>
                <a:ea typeface="Crimson Text"/>
                <a:cs typeface="Crimson Text"/>
                <a:sym typeface="Crimson Text"/>
              </a:defRPr>
            </a:lvl2pPr>
            <a:lvl3pPr lvl="2" algn="ctr">
              <a:lnSpc>
                <a:spcPct val="100000"/>
              </a:lnSpc>
              <a:spcBef>
                <a:spcPts val="0"/>
              </a:spcBef>
              <a:spcAft>
                <a:spcPts val="0"/>
              </a:spcAft>
              <a:buSzPts val="4800"/>
              <a:buFont typeface="Crimson Text"/>
              <a:buNone/>
              <a:defRPr sz="4800">
                <a:latin typeface="Crimson Text"/>
                <a:ea typeface="Crimson Text"/>
                <a:cs typeface="Crimson Text"/>
                <a:sym typeface="Crimson Text"/>
              </a:defRPr>
            </a:lvl3pPr>
            <a:lvl4pPr lvl="3" algn="ctr">
              <a:lnSpc>
                <a:spcPct val="100000"/>
              </a:lnSpc>
              <a:spcBef>
                <a:spcPts val="0"/>
              </a:spcBef>
              <a:spcAft>
                <a:spcPts val="0"/>
              </a:spcAft>
              <a:buSzPts val="4800"/>
              <a:buFont typeface="Crimson Text"/>
              <a:buNone/>
              <a:defRPr sz="4800">
                <a:latin typeface="Crimson Text"/>
                <a:ea typeface="Crimson Text"/>
                <a:cs typeface="Crimson Text"/>
                <a:sym typeface="Crimson Text"/>
              </a:defRPr>
            </a:lvl4pPr>
            <a:lvl5pPr lvl="4" algn="ctr">
              <a:lnSpc>
                <a:spcPct val="100000"/>
              </a:lnSpc>
              <a:spcBef>
                <a:spcPts val="0"/>
              </a:spcBef>
              <a:spcAft>
                <a:spcPts val="0"/>
              </a:spcAft>
              <a:buSzPts val="4800"/>
              <a:buFont typeface="Crimson Text"/>
              <a:buNone/>
              <a:defRPr sz="4800">
                <a:latin typeface="Crimson Text"/>
                <a:ea typeface="Crimson Text"/>
                <a:cs typeface="Crimson Text"/>
                <a:sym typeface="Crimson Text"/>
              </a:defRPr>
            </a:lvl5pPr>
            <a:lvl6pPr lvl="5" algn="ctr">
              <a:lnSpc>
                <a:spcPct val="100000"/>
              </a:lnSpc>
              <a:spcBef>
                <a:spcPts val="0"/>
              </a:spcBef>
              <a:spcAft>
                <a:spcPts val="0"/>
              </a:spcAft>
              <a:buSzPts val="4800"/>
              <a:buFont typeface="Crimson Text"/>
              <a:buNone/>
              <a:defRPr sz="4800">
                <a:latin typeface="Crimson Text"/>
                <a:ea typeface="Crimson Text"/>
                <a:cs typeface="Crimson Text"/>
                <a:sym typeface="Crimson Text"/>
              </a:defRPr>
            </a:lvl6pPr>
            <a:lvl7pPr lvl="6" algn="ctr">
              <a:lnSpc>
                <a:spcPct val="100000"/>
              </a:lnSpc>
              <a:spcBef>
                <a:spcPts val="0"/>
              </a:spcBef>
              <a:spcAft>
                <a:spcPts val="0"/>
              </a:spcAft>
              <a:buSzPts val="4800"/>
              <a:buFont typeface="Crimson Text"/>
              <a:buNone/>
              <a:defRPr sz="4800">
                <a:latin typeface="Crimson Text"/>
                <a:ea typeface="Crimson Text"/>
                <a:cs typeface="Crimson Text"/>
                <a:sym typeface="Crimson Text"/>
              </a:defRPr>
            </a:lvl7pPr>
            <a:lvl8pPr lvl="7" algn="ctr">
              <a:lnSpc>
                <a:spcPct val="100000"/>
              </a:lnSpc>
              <a:spcBef>
                <a:spcPts val="0"/>
              </a:spcBef>
              <a:spcAft>
                <a:spcPts val="0"/>
              </a:spcAft>
              <a:buSzPts val="4800"/>
              <a:buFont typeface="Crimson Text"/>
              <a:buNone/>
              <a:defRPr sz="4800">
                <a:latin typeface="Crimson Text"/>
                <a:ea typeface="Crimson Text"/>
                <a:cs typeface="Crimson Text"/>
                <a:sym typeface="Crimson Text"/>
              </a:defRPr>
            </a:lvl8pPr>
            <a:lvl9pPr lvl="8" algn="ctr">
              <a:lnSpc>
                <a:spcPct val="100000"/>
              </a:lnSpc>
              <a:spcBef>
                <a:spcPts val="0"/>
              </a:spcBef>
              <a:spcAft>
                <a:spcPts val="0"/>
              </a:spcAft>
              <a:buSzPts val="4800"/>
              <a:buFont typeface="Crimson Text"/>
              <a:buNone/>
              <a:defRPr sz="4800">
                <a:latin typeface="Crimson Text"/>
                <a:ea typeface="Crimson Text"/>
                <a:cs typeface="Crimson Text"/>
                <a:sym typeface="Crimson Text"/>
              </a:defRPr>
            </a:lvl9pPr>
          </a:lstStyle>
          <a:p/>
        </p:txBody>
      </p:sp>
      <p:sp>
        <p:nvSpPr>
          <p:cNvPr id="63" name="Google Shape;63;p6"/>
          <p:cNvSpPr txBox="1"/>
          <p:nvPr>
            <p:ph idx="1" type="subTitle"/>
          </p:nvPr>
        </p:nvSpPr>
        <p:spPr>
          <a:xfrm>
            <a:off x="1842900" y="1661963"/>
            <a:ext cx="5458200" cy="997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20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cxnSp>
        <p:nvCxnSpPr>
          <p:cNvPr id="64" name="Google Shape;64;p6"/>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65" name="Google Shape;65;p6"/>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0_1">
    <p:spTree>
      <p:nvGrpSpPr>
        <p:cNvPr id="452" name="Shape 452"/>
        <p:cNvGrpSpPr/>
        <p:nvPr/>
      </p:nvGrpSpPr>
      <p:grpSpPr>
        <a:xfrm>
          <a:off x="0" y="0"/>
          <a:ext cx="0" cy="0"/>
          <a:chOff x="0" y="0"/>
          <a:chExt cx="0" cy="0"/>
        </a:xfrm>
      </p:grpSpPr>
      <p:cxnSp>
        <p:nvCxnSpPr>
          <p:cNvPr id="453" name="Google Shape;453;p51"/>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454" name="Google Shape;454;p51"/>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455" name="Google Shape;455;p51"/>
          <p:cNvCxnSpPr/>
          <p:nvPr/>
        </p:nvCxnSpPr>
        <p:spPr>
          <a:xfrm>
            <a:off x="7434175" y="-125600"/>
            <a:ext cx="1993200" cy="13302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456" name="Google Shape;456;p51"/>
          <p:cNvCxnSpPr/>
          <p:nvPr/>
        </p:nvCxnSpPr>
        <p:spPr>
          <a:xfrm>
            <a:off x="-147275" y="3943475"/>
            <a:ext cx="1993200" cy="1330200"/>
          </a:xfrm>
          <a:prstGeom prst="curvedConnector3">
            <a:avLst>
              <a:gd fmla="val 50000" name="adj1"/>
            </a:avLst>
          </a:prstGeom>
          <a:noFill/>
          <a:ln cap="flat" cmpd="sng" w="28575">
            <a:solidFill>
              <a:schemeClr val="accent2"/>
            </a:solidFill>
            <a:prstDash val="solid"/>
            <a:round/>
            <a:headEnd len="sm" w="sm" type="none"/>
            <a:tailEnd len="sm" w="sm" type="none"/>
          </a:ln>
        </p:spPr>
      </p:cxn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10_1_1">
    <p:spTree>
      <p:nvGrpSpPr>
        <p:cNvPr id="457" name="Shape 457"/>
        <p:cNvGrpSpPr/>
        <p:nvPr/>
      </p:nvGrpSpPr>
      <p:grpSpPr>
        <a:xfrm>
          <a:off x="0" y="0"/>
          <a:ext cx="0" cy="0"/>
          <a:chOff x="0" y="0"/>
          <a:chExt cx="0" cy="0"/>
        </a:xfrm>
      </p:grpSpPr>
      <p:cxnSp>
        <p:nvCxnSpPr>
          <p:cNvPr id="458" name="Google Shape;458;p52"/>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459" name="Google Shape;459;p52"/>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460" name="Google Shape;460;p52"/>
          <p:cNvCxnSpPr/>
          <p:nvPr/>
        </p:nvCxnSpPr>
        <p:spPr>
          <a:xfrm flipH="1">
            <a:off x="6772150" y="3663450"/>
            <a:ext cx="2823300" cy="1633200"/>
          </a:xfrm>
          <a:prstGeom prst="curvedConnector3">
            <a:avLst>
              <a:gd fmla="val 50000" name="adj1"/>
            </a:avLst>
          </a:prstGeom>
          <a:noFill/>
          <a:ln cap="flat" cmpd="sng" w="28575">
            <a:solidFill>
              <a:schemeClr val="accent2"/>
            </a:solidFill>
            <a:prstDash val="solid"/>
            <a:round/>
            <a:headEnd len="sm" w="sm" type="none"/>
            <a:tailEnd len="sm" w="sm" type="none"/>
          </a:ln>
        </p:spPr>
      </p:cxn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30">
    <p:spTree>
      <p:nvGrpSpPr>
        <p:cNvPr id="461" name="Shape 461"/>
        <p:cNvGrpSpPr/>
        <p:nvPr/>
      </p:nvGrpSpPr>
      <p:grpSpPr>
        <a:xfrm>
          <a:off x="0" y="0"/>
          <a:ext cx="0" cy="0"/>
          <a:chOff x="0" y="0"/>
          <a:chExt cx="0" cy="0"/>
        </a:xfrm>
      </p:grpSpPr>
      <p:cxnSp>
        <p:nvCxnSpPr>
          <p:cNvPr id="462" name="Google Shape;462;p53"/>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463" name="Google Shape;463;p53"/>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464" name="Google Shape;464;p53"/>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465" name="Google Shape;465;p53"/>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466" name="Google Shape;466;p53"/>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467" name="Google Shape;467;p53"/>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1">
  <p:cSld name="CUSTOM_12">
    <p:spTree>
      <p:nvGrpSpPr>
        <p:cNvPr id="66" name="Shape 66"/>
        <p:cNvGrpSpPr/>
        <p:nvPr/>
      </p:nvGrpSpPr>
      <p:grpSpPr>
        <a:xfrm>
          <a:off x="0" y="0"/>
          <a:ext cx="0" cy="0"/>
          <a:chOff x="0" y="0"/>
          <a:chExt cx="0" cy="0"/>
        </a:xfrm>
      </p:grpSpPr>
      <p:sp>
        <p:nvSpPr>
          <p:cNvPr id="67" name="Google Shape;67;p7"/>
          <p:cNvSpPr txBox="1"/>
          <p:nvPr>
            <p:ph type="title"/>
          </p:nvPr>
        </p:nvSpPr>
        <p:spPr>
          <a:xfrm>
            <a:off x="699900" y="2821263"/>
            <a:ext cx="4323000" cy="497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4800"/>
              <a:buNone/>
              <a:defRPr/>
            </a:lvl1pPr>
            <a:lvl2pPr lvl="1" algn="ctr">
              <a:lnSpc>
                <a:spcPct val="100000"/>
              </a:lnSpc>
              <a:spcBef>
                <a:spcPts val="0"/>
              </a:spcBef>
              <a:spcAft>
                <a:spcPts val="0"/>
              </a:spcAft>
              <a:buSzPts val="4800"/>
              <a:buFont typeface="Crimson Text"/>
              <a:buNone/>
              <a:defRPr sz="4800">
                <a:latin typeface="Crimson Text"/>
                <a:ea typeface="Crimson Text"/>
                <a:cs typeface="Crimson Text"/>
                <a:sym typeface="Crimson Text"/>
              </a:defRPr>
            </a:lvl2pPr>
            <a:lvl3pPr lvl="2" algn="ctr">
              <a:lnSpc>
                <a:spcPct val="100000"/>
              </a:lnSpc>
              <a:spcBef>
                <a:spcPts val="0"/>
              </a:spcBef>
              <a:spcAft>
                <a:spcPts val="0"/>
              </a:spcAft>
              <a:buSzPts val="4800"/>
              <a:buFont typeface="Crimson Text"/>
              <a:buNone/>
              <a:defRPr sz="4800">
                <a:latin typeface="Crimson Text"/>
                <a:ea typeface="Crimson Text"/>
                <a:cs typeface="Crimson Text"/>
                <a:sym typeface="Crimson Text"/>
              </a:defRPr>
            </a:lvl3pPr>
            <a:lvl4pPr lvl="3" algn="ctr">
              <a:lnSpc>
                <a:spcPct val="100000"/>
              </a:lnSpc>
              <a:spcBef>
                <a:spcPts val="0"/>
              </a:spcBef>
              <a:spcAft>
                <a:spcPts val="0"/>
              </a:spcAft>
              <a:buSzPts val="4800"/>
              <a:buFont typeface="Crimson Text"/>
              <a:buNone/>
              <a:defRPr sz="4800">
                <a:latin typeface="Crimson Text"/>
                <a:ea typeface="Crimson Text"/>
                <a:cs typeface="Crimson Text"/>
                <a:sym typeface="Crimson Text"/>
              </a:defRPr>
            </a:lvl4pPr>
            <a:lvl5pPr lvl="4" algn="ctr">
              <a:lnSpc>
                <a:spcPct val="100000"/>
              </a:lnSpc>
              <a:spcBef>
                <a:spcPts val="0"/>
              </a:spcBef>
              <a:spcAft>
                <a:spcPts val="0"/>
              </a:spcAft>
              <a:buSzPts val="4800"/>
              <a:buFont typeface="Crimson Text"/>
              <a:buNone/>
              <a:defRPr sz="4800">
                <a:latin typeface="Crimson Text"/>
                <a:ea typeface="Crimson Text"/>
                <a:cs typeface="Crimson Text"/>
                <a:sym typeface="Crimson Text"/>
              </a:defRPr>
            </a:lvl5pPr>
            <a:lvl6pPr lvl="5" algn="ctr">
              <a:lnSpc>
                <a:spcPct val="100000"/>
              </a:lnSpc>
              <a:spcBef>
                <a:spcPts val="0"/>
              </a:spcBef>
              <a:spcAft>
                <a:spcPts val="0"/>
              </a:spcAft>
              <a:buSzPts val="4800"/>
              <a:buFont typeface="Crimson Text"/>
              <a:buNone/>
              <a:defRPr sz="4800">
                <a:latin typeface="Crimson Text"/>
                <a:ea typeface="Crimson Text"/>
                <a:cs typeface="Crimson Text"/>
                <a:sym typeface="Crimson Text"/>
              </a:defRPr>
            </a:lvl6pPr>
            <a:lvl7pPr lvl="6" algn="ctr">
              <a:lnSpc>
                <a:spcPct val="100000"/>
              </a:lnSpc>
              <a:spcBef>
                <a:spcPts val="0"/>
              </a:spcBef>
              <a:spcAft>
                <a:spcPts val="0"/>
              </a:spcAft>
              <a:buSzPts val="4800"/>
              <a:buFont typeface="Crimson Text"/>
              <a:buNone/>
              <a:defRPr sz="4800">
                <a:latin typeface="Crimson Text"/>
                <a:ea typeface="Crimson Text"/>
                <a:cs typeface="Crimson Text"/>
                <a:sym typeface="Crimson Text"/>
              </a:defRPr>
            </a:lvl7pPr>
            <a:lvl8pPr lvl="7" algn="ctr">
              <a:lnSpc>
                <a:spcPct val="100000"/>
              </a:lnSpc>
              <a:spcBef>
                <a:spcPts val="0"/>
              </a:spcBef>
              <a:spcAft>
                <a:spcPts val="0"/>
              </a:spcAft>
              <a:buSzPts val="4800"/>
              <a:buFont typeface="Crimson Text"/>
              <a:buNone/>
              <a:defRPr sz="4800">
                <a:latin typeface="Crimson Text"/>
                <a:ea typeface="Crimson Text"/>
                <a:cs typeface="Crimson Text"/>
                <a:sym typeface="Crimson Text"/>
              </a:defRPr>
            </a:lvl8pPr>
            <a:lvl9pPr lvl="8" algn="ctr">
              <a:lnSpc>
                <a:spcPct val="100000"/>
              </a:lnSpc>
              <a:spcBef>
                <a:spcPts val="0"/>
              </a:spcBef>
              <a:spcAft>
                <a:spcPts val="0"/>
              </a:spcAft>
              <a:buSzPts val="4800"/>
              <a:buFont typeface="Crimson Text"/>
              <a:buNone/>
              <a:defRPr sz="4800">
                <a:latin typeface="Crimson Text"/>
                <a:ea typeface="Crimson Text"/>
                <a:cs typeface="Crimson Text"/>
                <a:sym typeface="Crimson Text"/>
              </a:defRPr>
            </a:lvl9pPr>
          </a:lstStyle>
          <a:p/>
        </p:txBody>
      </p:sp>
      <p:sp>
        <p:nvSpPr>
          <p:cNvPr id="68" name="Google Shape;68;p7"/>
          <p:cNvSpPr txBox="1"/>
          <p:nvPr>
            <p:ph idx="1" type="subTitle"/>
          </p:nvPr>
        </p:nvSpPr>
        <p:spPr>
          <a:xfrm>
            <a:off x="699900" y="1675902"/>
            <a:ext cx="5458200" cy="997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20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cxnSp>
        <p:nvCxnSpPr>
          <p:cNvPr id="69" name="Google Shape;69;p7"/>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70" name="Google Shape;70;p7"/>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71" name="Google Shape;71;p7"/>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72" name="Google Shape;72;p7"/>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73" name="Shape 73"/>
        <p:cNvGrpSpPr/>
        <p:nvPr/>
      </p:nvGrpSpPr>
      <p:grpSpPr>
        <a:xfrm>
          <a:off x="0" y="0"/>
          <a:ext cx="0" cy="0"/>
          <a:chOff x="0" y="0"/>
          <a:chExt cx="0" cy="0"/>
        </a:xfrm>
      </p:grpSpPr>
      <p:sp>
        <p:nvSpPr>
          <p:cNvPr id="74" name="Google Shape;74;p8"/>
          <p:cNvSpPr txBox="1"/>
          <p:nvPr>
            <p:ph idx="1" type="subTitle"/>
          </p:nvPr>
        </p:nvSpPr>
        <p:spPr>
          <a:xfrm>
            <a:off x="895950" y="1682000"/>
            <a:ext cx="3847200" cy="2379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1"/>
              </a:buClr>
              <a:buSzPts val="1400"/>
              <a:buChar char="●"/>
              <a:defRPr sz="1400"/>
            </a:lvl1pPr>
            <a:lvl2pPr lvl="1" algn="ctr">
              <a:lnSpc>
                <a:spcPct val="115000"/>
              </a:lnSpc>
              <a:spcBef>
                <a:spcPts val="0"/>
              </a:spcBef>
              <a:spcAft>
                <a:spcPts val="0"/>
              </a:spcAft>
              <a:buSzPts val="1400"/>
              <a:buChar char="○"/>
              <a:defRPr/>
            </a:lvl2pPr>
            <a:lvl3pPr lvl="2" algn="ctr">
              <a:lnSpc>
                <a:spcPct val="115000"/>
              </a:lnSpc>
              <a:spcBef>
                <a:spcPts val="0"/>
              </a:spcBef>
              <a:spcAft>
                <a:spcPts val="0"/>
              </a:spcAft>
              <a:buSzPts val="1400"/>
              <a:buChar char="■"/>
              <a:defRPr/>
            </a:lvl3pPr>
            <a:lvl4pPr lvl="3" algn="ctr">
              <a:lnSpc>
                <a:spcPct val="115000"/>
              </a:lnSpc>
              <a:spcBef>
                <a:spcPts val="0"/>
              </a:spcBef>
              <a:spcAft>
                <a:spcPts val="0"/>
              </a:spcAft>
              <a:buSzPts val="1400"/>
              <a:buChar char="●"/>
              <a:defRPr/>
            </a:lvl4pPr>
            <a:lvl5pPr lvl="4" algn="ctr">
              <a:lnSpc>
                <a:spcPct val="115000"/>
              </a:lnSpc>
              <a:spcBef>
                <a:spcPts val="0"/>
              </a:spcBef>
              <a:spcAft>
                <a:spcPts val="0"/>
              </a:spcAft>
              <a:buSzPts val="1400"/>
              <a:buChar char="○"/>
              <a:defRPr/>
            </a:lvl5pPr>
            <a:lvl6pPr lvl="5" algn="ctr">
              <a:lnSpc>
                <a:spcPct val="115000"/>
              </a:lnSpc>
              <a:spcBef>
                <a:spcPts val="0"/>
              </a:spcBef>
              <a:spcAft>
                <a:spcPts val="0"/>
              </a:spcAft>
              <a:buSzPts val="1400"/>
              <a:buChar char="■"/>
              <a:defRPr/>
            </a:lvl6pPr>
            <a:lvl7pPr lvl="6" algn="ctr">
              <a:lnSpc>
                <a:spcPct val="115000"/>
              </a:lnSpc>
              <a:spcBef>
                <a:spcPts val="0"/>
              </a:spcBef>
              <a:spcAft>
                <a:spcPts val="0"/>
              </a:spcAft>
              <a:buSzPts val="1400"/>
              <a:buChar char="●"/>
              <a:defRPr/>
            </a:lvl7pPr>
            <a:lvl8pPr lvl="7" algn="ctr">
              <a:lnSpc>
                <a:spcPct val="115000"/>
              </a:lnSpc>
              <a:spcBef>
                <a:spcPts val="0"/>
              </a:spcBef>
              <a:spcAft>
                <a:spcPts val="0"/>
              </a:spcAft>
              <a:buSzPts val="1400"/>
              <a:buChar char="○"/>
              <a:defRPr/>
            </a:lvl8pPr>
            <a:lvl9pPr lvl="8" algn="ctr">
              <a:lnSpc>
                <a:spcPct val="115000"/>
              </a:lnSpc>
              <a:spcBef>
                <a:spcPts val="0"/>
              </a:spcBef>
              <a:spcAft>
                <a:spcPts val="0"/>
              </a:spcAft>
              <a:buSzPts val="1400"/>
              <a:buChar char="■"/>
              <a:defRPr/>
            </a:lvl9pPr>
          </a:lstStyle>
          <a:p/>
        </p:txBody>
      </p:sp>
      <p:sp>
        <p:nvSpPr>
          <p:cNvPr id="75" name="Google Shape;75;p8"/>
          <p:cNvSpPr txBox="1"/>
          <p:nvPr>
            <p:ph type="title"/>
          </p:nvPr>
        </p:nvSpPr>
        <p:spPr>
          <a:xfrm>
            <a:off x="713225" y="445025"/>
            <a:ext cx="56799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cxnSp>
        <p:nvCxnSpPr>
          <p:cNvPr id="76" name="Google Shape;76;p8"/>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77" name="Google Shape;77;p8"/>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78" name="Google Shape;78;p8"/>
          <p:cNvCxnSpPr/>
          <p:nvPr/>
        </p:nvCxnSpPr>
        <p:spPr>
          <a:xfrm flipH="1">
            <a:off x="5925450" y="2797500"/>
            <a:ext cx="3378000" cy="2466900"/>
          </a:xfrm>
          <a:prstGeom prst="curvedConnector3">
            <a:avLst>
              <a:gd fmla="val 50000" name="adj1"/>
            </a:avLst>
          </a:prstGeom>
          <a:noFill/>
          <a:ln cap="flat" cmpd="sng" w="28575">
            <a:solidFill>
              <a:schemeClr val="accent2"/>
            </a:solidFill>
            <a:prstDash val="solid"/>
            <a:round/>
            <a:headEnd len="sm" w="sm" type="none"/>
            <a:tailEnd len="sm" w="sm" type="none"/>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3">
    <p:spTree>
      <p:nvGrpSpPr>
        <p:cNvPr id="79" name="Shape 79"/>
        <p:cNvGrpSpPr/>
        <p:nvPr/>
      </p:nvGrpSpPr>
      <p:grpSpPr>
        <a:xfrm>
          <a:off x="0" y="0"/>
          <a:ext cx="0" cy="0"/>
          <a:chOff x="0" y="0"/>
          <a:chExt cx="0" cy="0"/>
        </a:xfrm>
      </p:grpSpPr>
      <p:sp>
        <p:nvSpPr>
          <p:cNvPr id="80" name="Google Shape;80;p9"/>
          <p:cNvSpPr txBox="1"/>
          <p:nvPr>
            <p:ph idx="1" type="subTitle"/>
          </p:nvPr>
        </p:nvSpPr>
        <p:spPr>
          <a:xfrm>
            <a:off x="2648400" y="1682000"/>
            <a:ext cx="3847200" cy="2379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1"/>
              </a:buClr>
              <a:buSzPts val="1400"/>
              <a:buChar char="●"/>
              <a:defRPr sz="1400"/>
            </a:lvl1pPr>
            <a:lvl2pPr lvl="1" algn="ctr">
              <a:lnSpc>
                <a:spcPct val="115000"/>
              </a:lnSpc>
              <a:spcBef>
                <a:spcPts val="0"/>
              </a:spcBef>
              <a:spcAft>
                <a:spcPts val="0"/>
              </a:spcAft>
              <a:buClr>
                <a:schemeClr val="dk1"/>
              </a:buClr>
              <a:buSzPts val="1400"/>
              <a:buChar char="○"/>
              <a:defRPr/>
            </a:lvl2pPr>
            <a:lvl3pPr lvl="2" algn="ctr">
              <a:lnSpc>
                <a:spcPct val="115000"/>
              </a:lnSpc>
              <a:spcBef>
                <a:spcPts val="0"/>
              </a:spcBef>
              <a:spcAft>
                <a:spcPts val="0"/>
              </a:spcAft>
              <a:buClr>
                <a:schemeClr val="dk1"/>
              </a:buClr>
              <a:buSzPts val="1400"/>
              <a:buChar char="■"/>
              <a:defRPr/>
            </a:lvl3pPr>
            <a:lvl4pPr lvl="3" algn="ctr">
              <a:lnSpc>
                <a:spcPct val="115000"/>
              </a:lnSpc>
              <a:spcBef>
                <a:spcPts val="0"/>
              </a:spcBef>
              <a:spcAft>
                <a:spcPts val="0"/>
              </a:spcAft>
              <a:buClr>
                <a:schemeClr val="dk1"/>
              </a:buClr>
              <a:buSzPts val="1400"/>
              <a:buChar char="●"/>
              <a:defRPr/>
            </a:lvl4pPr>
            <a:lvl5pPr lvl="4" algn="ctr">
              <a:lnSpc>
                <a:spcPct val="115000"/>
              </a:lnSpc>
              <a:spcBef>
                <a:spcPts val="0"/>
              </a:spcBef>
              <a:spcAft>
                <a:spcPts val="0"/>
              </a:spcAft>
              <a:buClr>
                <a:schemeClr val="dk1"/>
              </a:buClr>
              <a:buSzPts val="1400"/>
              <a:buChar char="○"/>
              <a:defRPr/>
            </a:lvl5pPr>
            <a:lvl6pPr lvl="5" algn="ctr">
              <a:lnSpc>
                <a:spcPct val="115000"/>
              </a:lnSpc>
              <a:spcBef>
                <a:spcPts val="0"/>
              </a:spcBef>
              <a:spcAft>
                <a:spcPts val="0"/>
              </a:spcAft>
              <a:buClr>
                <a:schemeClr val="dk1"/>
              </a:buClr>
              <a:buSzPts val="1400"/>
              <a:buChar char="■"/>
              <a:defRPr/>
            </a:lvl6pPr>
            <a:lvl7pPr lvl="6" algn="ctr">
              <a:lnSpc>
                <a:spcPct val="115000"/>
              </a:lnSpc>
              <a:spcBef>
                <a:spcPts val="0"/>
              </a:spcBef>
              <a:spcAft>
                <a:spcPts val="0"/>
              </a:spcAft>
              <a:buClr>
                <a:schemeClr val="dk1"/>
              </a:buClr>
              <a:buSzPts val="1400"/>
              <a:buChar char="●"/>
              <a:defRPr/>
            </a:lvl7pPr>
            <a:lvl8pPr lvl="7" algn="ctr">
              <a:lnSpc>
                <a:spcPct val="115000"/>
              </a:lnSpc>
              <a:spcBef>
                <a:spcPts val="0"/>
              </a:spcBef>
              <a:spcAft>
                <a:spcPts val="0"/>
              </a:spcAft>
              <a:buClr>
                <a:schemeClr val="dk1"/>
              </a:buClr>
              <a:buSzPts val="1400"/>
              <a:buChar char="○"/>
              <a:defRPr/>
            </a:lvl8pPr>
            <a:lvl9pPr lvl="8" algn="ctr">
              <a:lnSpc>
                <a:spcPct val="115000"/>
              </a:lnSpc>
              <a:spcBef>
                <a:spcPts val="0"/>
              </a:spcBef>
              <a:spcAft>
                <a:spcPts val="0"/>
              </a:spcAft>
              <a:buClr>
                <a:schemeClr val="dk1"/>
              </a:buClr>
              <a:buSzPts val="1400"/>
              <a:buChar char="■"/>
              <a:defRPr/>
            </a:lvl9pPr>
          </a:lstStyle>
          <a:p/>
        </p:txBody>
      </p:sp>
      <p:sp>
        <p:nvSpPr>
          <p:cNvPr id="81" name="Google Shape;81;p9"/>
          <p:cNvSpPr txBox="1"/>
          <p:nvPr>
            <p:ph type="title"/>
          </p:nvPr>
        </p:nvSpPr>
        <p:spPr>
          <a:xfrm>
            <a:off x="1732050" y="445025"/>
            <a:ext cx="56799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cxnSp>
        <p:nvCxnSpPr>
          <p:cNvPr id="82" name="Google Shape;82;p9"/>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83" name="Google Shape;83;p9"/>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84" name="Google Shape;84;p9"/>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85" name="Google Shape;85;p9"/>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3">
    <p:spTree>
      <p:nvGrpSpPr>
        <p:cNvPr id="86" name="Shape 86"/>
        <p:cNvGrpSpPr/>
        <p:nvPr/>
      </p:nvGrpSpPr>
      <p:grpSpPr>
        <a:xfrm>
          <a:off x="0" y="0"/>
          <a:ext cx="0" cy="0"/>
          <a:chOff x="0" y="0"/>
          <a:chExt cx="0" cy="0"/>
        </a:xfrm>
      </p:grpSpPr>
      <p:sp>
        <p:nvSpPr>
          <p:cNvPr id="87" name="Google Shape;87;p10"/>
          <p:cNvSpPr txBox="1"/>
          <p:nvPr>
            <p:ph type="title"/>
          </p:nvPr>
        </p:nvSpPr>
        <p:spPr>
          <a:xfrm>
            <a:off x="1994850" y="1482825"/>
            <a:ext cx="5154300" cy="1291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9000"/>
              <a:buNone/>
              <a:defRPr sz="9000"/>
            </a:lvl1pPr>
            <a:lvl2pPr lvl="1" algn="ctr">
              <a:lnSpc>
                <a:spcPct val="100000"/>
              </a:lnSpc>
              <a:spcBef>
                <a:spcPts val="0"/>
              </a:spcBef>
              <a:spcAft>
                <a:spcPts val="0"/>
              </a:spcAft>
              <a:buSzPts val="9000"/>
              <a:buNone/>
              <a:defRPr sz="9000"/>
            </a:lvl2pPr>
            <a:lvl3pPr lvl="2" algn="ctr">
              <a:lnSpc>
                <a:spcPct val="100000"/>
              </a:lnSpc>
              <a:spcBef>
                <a:spcPts val="0"/>
              </a:spcBef>
              <a:spcAft>
                <a:spcPts val="0"/>
              </a:spcAft>
              <a:buSzPts val="9000"/>
              <a:buNone/>
              <a:defRPr sz="9000"/>
            </a:lvl3pPr>
            <a:lvl4pPr lvl="3" algn="ctr">
              <a:lnSpc>
                <a:spcPct val="100000"/>
              </a:lnSpc>
              <a:spcBef>
                <a:spcPts val="0"/>
              </a:spcBef>
              <a:spcAft>
                <a:spcPts val="0"/>
              </a:spcAft>
              <a:buSzPts val="9000"/>
              <a:buNone/>
              <a:defRPr sz="9000"/>
            </a:lvl4pPr>
            <a:lvl5pPr lvl="4" algn="ctr">
              <a:lnSpc>
                <a:spcPct val="100000"/>
              </a:lnSpc>
              <a:spcBef>
                <a:spcPts val="0"/>
              </a:spcBef>
              <a:spcAft>
                <a:spcPts val="0"/>
              </a:spcAft>
              <a:buSzPts val="9000"/>
              <a:buNone/>
              <a:defRPr sz="9000"/>
            </a:lvl5pPr>
            <a:lvl6pPr lvl="5" algn="ctr">
              <a:lnSpc>
                <a:spcPct val="100000"/>
              </a:lnSpc>
              <a:spcBef>
                <a:spcPts val="0"/>
              </a:spcBef>
              <a:spcAft>
                <a:spcPts val="0"/>
              </a:spcAft>
              <a:buSzPts val="9000"/>
              <a:buNone/>
              <a:defRPr sz="9000"/>
            </a:lvl6pPr>
            <a:lvl7pPr lvl="6" algn="ctr">
              <a:lnSpc>
                <a:spcPct val="100000"/>
              </a:lnSpc>
              <a:spcBef>
                <a:spcPts val="0"/>
              </a:spcBef>
              <a:spcAft>
                <a:spcPts val="0"/>
              </a:spcAft>
              <a:buSzPts val="9000"/>
              <a:buNone/>
              <a:defRPr sz="9000"/>
            </a:lvl7pPr>
            <a:lvl8pPr lvl="7" algn="ctr">
              <a:lnSpc>
                <a:spcPct val="100000"/>
              </a:lnSpc>
              <a:spcBef>
                <a:spcPts val="0"/>
              </a:spcBef>
              <a:spcAft>
                <a:spcPts val="0"/>
              </a:spcAft>
              <a:buSzPts val="9000"/>
              <a:buNone/>
              <a:defRPr sz="9000"/>
            </a:lvl8pPr>
            <a:lvl9pPr lvl="8" algn="ctr">
              <a:lnSpc>
                <a:spcPct val="100000"/>
              </a:lnSpc>
              <a:spcBef>
                <a:spcPts val="0"/>
              </a:spcBef>
              <a:spcAft>
                <a:spcPts val="0"/>
              </a:spcAft>
              <a:buSzPts val="9000"/>
              <a:buNone/>
              <a:defRPr sz="9000"/>
            </a:lvl9pPr>
          </a:lstStyle>
          <a:p/>
        </p:txBody>
      </p:sp>
      <p:sp>
        <p:nvSpPr>
          <p:cNvPr id="88" name="Google Shape;88;p10"/>
          <p:cNvSpPr txBox="1"/>
          <p:nvPr>
            <p:ph idx="1" type="subTitle"/>
          </p:nvPr>
        </p:nvSpPr>
        <p:spPr>
          <a:xfrm>
            <a:off x="2299500" y="2972150"/>
            <a:ext cx="4545000" cy="554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4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cxnSp>
        <p:nvCxnSpPr>
          <p:cNvPr id="89" name="Google Shape;89;p10"/>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90" name="Google Shape;90;p10"/>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9" Type="http://schemas.openxmlformats.org/officeDocument/2006/relationships/slideLayout" Target="../slideLayouts/slideLayout4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9" Type="http://schemas.openxmlformats.org/officeDocument/2006/relationships/slideLayout" Target="../slideLayouts/slideLayout29.xml"/><Relationship Id="rId51" Type="http://schemas.openxmlformats.org/officeDocument/2006/relationships/slideLayout" Target="../slideLayouts/slideLayout51.xml"/><Relationship Id="rId50" Type="http://schemas.openxmlformats.org/officeDocument/2006/relationships/slideLayout" Target="../slideLayouts/slideLayout50.xml"/><Relationship Id="rId53" Type="http://schemas.openxmlformats.org/officeDocument/2006/relationships/theme" Target="../theme/theme1.xml"/><Relationship Id="rId52" Type="http://schemas.openxmlformats.org/officeDocument/2006/relationships/slideLayout" Target="../slideLayouts/slideLayout5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000"/>
              <a:buFont typeface="Vidaloka"/>
              <a:buNone/>
              <a:defRPr b="0" i="0" sz="3000" u="none" cap="none" strike="noStrike">
                <a:solidFill>
                  <a:schemeClr val="dk1"/>
                </a:solidFill>
                <a:latin typeface="Vidaloka"/>
                <a:ea typeface="Vidaloka"/>
                <a:cs typeface="Vidaloka"/>
                <a:sym typeface="Vidaloka"/>
              </a:defRPr>
            </a:lvl1pPr>
            <a:lvl2pPr lvl="1" marR="0" rtl="0" algn="l">
              <a:lnSpc>
                <a:spcPct val="100000"/>
              </a:lnSpc>
              <a:spcBef>
                <a:spcPts val="0"/>
              </a:spcBef>
              <a:spcAft>
                <a:spcPts val="0"/>
              </a:spcAft>
              <a:buClr>
                <a:schemeClr val="dk1"/>
              </a:buClr>
              <a:buSzPts val="3000"/>
              <a:buFont typeface="Arial"/>
              <a:buNone/>
              <a:defRPr b="0" i="1" sz="30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3000"/>
              <a:buFont typeface="Arial"/>
              <a:buNone/>
              <a:defRPr b="0" i="1" sz="30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3000"/>
              <a:buFont typeface="Arial"/>
              <a:buNone/>
              <a:defRPr b="0" i="1" sz="30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3000"/>
              <a:buFont typeface="Arial"/>
              <a:buNone/>
              <a:defRPr b="0" i="1" sz="30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3000"/>
              <a:buFont typeface="Arial"/>
              <a:buNone/>
              <a:defRPr b="0" i="1" sz="30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3000"/>
              <a:buFont typeface="Arial"/>
              <a:buNone/>
              <a:defRPr b="0" i="1" sz="30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3000"/>
              <a:buFont typeface="Arial"/>
              <a:buNone/>
              <a:defRPr b="0" i="1" sz="30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3000"/>
              <a:buFont typeface="Arial"/>
              <a:buNone/>
              <a:defRPr b="0" i="1" sz="30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713250" y="1152475"/>
            <a:ext cx="77175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Montserrat"/>
              <a:buChar char="●"/>
              <a:defRPr b="0" i="0" sz="1800" u="none" cap="none" strike="noStrike">
                <a:solidFill>
                  <a:schemeClr val="dk2"/>
                </a:solidFill>
                <a:latin typeface="Montserrat"/>
                <a:ea typeface="Montserrat"/>
                <a:cs typeface="Montserrat"/>
                <a:sym typeface="Montserrat"/>
              </a:defRPr>
            </a:lvl1pPr>
            <a:lvl2pPr indent="-317500" lvl="1" marL="914400" marR="0" rtl="0" algn="l">
              <a:lnSpc>
                <a:spcPct val="115000"/>
              </a:lnSpc>
              <a:spcBef>
                <a:spcPts val="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2pPr>
            <a:lvl3pPr indent="-317500" lvl="2" marL="1371600" marR="0" rtl="0" algn="l">
              <a:lnSpc>
                <a:spcPct val="115000"/>
              </a:lnSpc>
              <a:spcBef>
                <a:spcPts val="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3pPr>
            <a:lvl4pPr indent="-317500" lvl="3" marL="1828800" marR="0" rtl="0" algn="l">
              <a:lnSpc>
                <a:spcPct val="115000"/>
              </a:lnSpc>
              <a:spcBef>
                <a:spcPts val="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4pPr>
            <a:lvl5pPr indent="-317500" lvl="4" marL="2286000" marR="0" rtl="0" algn="l">
              <a:lnSpc>
                <a:spcPct val="115000"/>
              </a:lnSpc>
              <a:spcBef>
                <a:spcPts val="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5pPr>
            <a:lvl6pPr indent="-317500" lvl="5" marL="2743200" marR="0" rtl="0" algn="l">
              <a:lnSpc>
                <a:spcPct val="115000"/>
              </a:lnSpc>
              <a:spcBef>
                <a:spcPts val="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6pPr>
            <a:lvl7pPr indent="-317500" lvl="6" marL="3200400" marR="0" rtl="0" algn="l">
              <a:lnSpc>
                <a:spcPct val="115000"/>
              </a:lnSpc>
              <a:spcBef>
                <a:spcPts val="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7pPr>
            <a:lvl8pPr indent="-317500" lvl="7" marL="3657600" marR="0" rtl="0" algn="l">
              <a:lnSpc>
                <a:spcPct val="115000"/>
              </a:lnSpc>
              <a:spcBef>
                <a:spcPts val="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8pPr>
            <a:lvl9pPr indent="-317500" lvl="8" marL="4114800" marR="0" rtl="0" algn="l">
              <a:lnSpc>
                <a:spcPct val="115000"/>
              </a:lnSpc>
              <a:spcBef>
                <a:spcPts val="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 id="2147483693" r:id="rId46"/>
    <p:sldLayoutId id="2147483694" r:id="rId47"/>
    <p:sldLayoutId id="2147483695" r:id="rId48"/>
    <p:sldLayoutId id="2147483696" r:id="rId49"/>
    <p:sldLayoutId id="2147483697" r:id="rId50"/>
    <p:sldLayoutId id="2147483698" r:id="rId51"/>
    <p:sldLayoutId id="2147483699" r:id="rId5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54"/>
          <p:cNvSpPr txBox="1"/>
          <p:nvPr>
            <p:ph type="ctrTitle"/>
          </p:nvPr>
        </p:nvSpPr>
        <p:spPr>
          <a:xfrm>
            <a:off x="1039975" y="1324500"/>
            <a:ext cx="7064100" cy="2052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Clr>
                <a:srgbClr val="000000"/>
              </a:buClr>
              <a:buSzPts val="5200"/>
              <a:buFont typeface="Arial"/>
              <a:buNone/>
            </a:pPr>
            <a:r>
              <a:rPr lang="en"/>
              <a:t>Diagrama Deployment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72"/>
                                        </p:tgtEl>
                                        <p:attrNameLst>
                                          <p:attrName>style.visibility</p:attrName>
                                        </p:attrNameLst>
                                      </p:cBhvr>
                                      <p:to>
                                        <p:strVal val="visible"/>
                                      </p:to>
                                    </p:set>
                                    <p:anim calcmode="lin" valueType="num">
                                      <p:cBhvr additive="base">
                                        <p:cTn dur="1000"/>
                                        <p:tgtEl>
                                          <p:spTgt spid="472"/>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sp>
        <p:nvSpPr>
          <p:cNvPr id="531" name="Google Shape;531;p63"/>
          <p:cNvSpPr txBox="1"/>
          <p:nvPr>
            <p:ph type="title"/>
          </p:nvPr>
        </p:nvSpPr>
        <p:spPr>
          <a:xfrm>
            <a:off x="1017775" y="535275"/>
            <a:ext cx="8343900" cy="70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100"/>
              <a:buNone/>
            </a:pPr>
            <a:r>
              <a:rPr lang="en"/>
              <a:t>Coordinación y Sincronización (Observer)</a:t>
            </a:r>
            <a:endParaRPr/>
          </a:p>
          <a:p>
            <a:pPr indent="0" lvl="0" marL="0" rtl="0" algn="l">
              <a:spcBef>
                <a:spcPts val="0"/>
              </a:spcBef>
              <a:spcAft>
                <a:spcPts val="0"/>
              </a:spcAft>
              <a:buSzPts val="1100"/>
              <a:buNone/>
            </a:pPr>
            <a:r>
              <a:t/>
            </a:r>
            <a:endParaRPr/>
          </a:p>
          <a:p>
            <a:pPr indent="0" lvl="0" marL="0" rtl="0" algn="l">
              <a:spcBef>
                <a:spcPts val="0"/>
              </a:spcBef>
              <a:spcAft>
                <a:spcPts val="0"/>
              </a:spcAft>
              <a:buSzPts val="1100"/>
              <a:buNone/>
            </a:pPr>
            <a:r>
              <a:t/>
            </a:r>
            <a:endParaRPr/>
          </a:p>
          <a:p>
            <a:pPr indent="0" lvl="0" marL="0" rtl="0" algn="l">
              <a:spcBef>
                <a:spcPts val="0"/>
              </a:spcBef>
              <a:spcAft>
                <a:spcPts val="0"/>
              </a:spcAft>
              <a:buSzPts val="1100"/>
              <a:buNone/>
            </a:pPr>
            <a:r>
              <a:t/>
            </a:r>
            <a:endParaRPr/>
          </a:p>
          <a:p>
            <a:pPr indent="0" lvl="0" marL="0" rtl="0" algn="l">
              <a:lnSpc>
                <a:spcPct val="100000"/>
              </a:lnSpc>
              <a:spcBef>
                <a:spcPts val="0"/>
              </a:spcBef>
              <a:spcAft>
                <a:spcPts val="0"/>
              </a:spcAft>
              <a:buSzPts val="4800"/>
              <a:buNone/>
            </a:pPr>
            <a:r>
              <a:t/>
            </a:r>
            <a:endParaRPr/>
          </a:p>
        </p:txBody>
      </p:sp>
      <p:sp>
        <p:nvSpPr>
          <p:cNvPr id="532" name="Google Shape;532;p63"/>
          <p:cNvSpPr txBox="1"/>
          <p:nvPr>
            <p:ph idx="1" type="subTitle"/>
          </p:nvPr>
        </p:nvSpPr>
        <p:spPr>
          <a:xfrm>
            <a:off x="262500" y="1480400"/>
            <a:ext cx="8619000" cy="11436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SzPts val="1100"/>
              <a:buNone/>
            </a:pPr>
            <a:r>
              <a:rPr b="1" lang="en" sz="1800"/>
              <a:t>Notificación de Resultados: </a:t>
            </a:r>
            <a:r>
              <a:rPr lang="en" sz="1800"/>
              <a:t>El "Master" actúa como sujeto en el patrón Observer, recibiendo notificaciones de los "Workers" cuando completan sus subtareas. Los "Workers" son observadores que notifican al "Master" los resultados parciales.</a:t>
            </a:r>
            <a:endParaRPr sz="1800"/>
          </a:p>
          <a:p>
            <a:pPr indent="0" lvl="0" marL="0" rtl="0" algn="just">
              <a:spcBef>
                <a:spcPts val="1200"/>
              </a:spcBef>
              <a:spcAft>
                <a:spcPts val="0"/>
              </a:spcAft>
              <a:buSzPts val="1100"/>
              <a:buNone/>
            </a:pPr>
            <a:r>
              <a:t/>
            </a:r>
            <a:endParaRPr sz="1800"/>
          </a:p>
          <a:p>
            <a:pPr indent="0" lvl="0" marL="0" rtl="0" algn="just">
              <a:spcBef>
                <a:spcPts val="1200"/>
              </a:spcBef>
              <a:spcAft>
                <a:spcPts val="0"/>
              </a:spcAft>
              <a:buSzPts val="1100"/>
              <a:buNone/>
            </a:pPr>
            <a:r>
              <a:rPr b="1" lang="en" sz="1800"/>
              <a:t>Actualización </a:t>
            </a:r>
            <a:r>
              <a:rPr lang="en" sz="1800"/>
              <a:t>: Los "Workers" pueden actualizar sus estados y resultados con el "Master" usando la operación addPartialResult(), permitiendo una integración dinámica y continua.</a:t>
            </a:r>
            <a:endParaRPr sz="1800"/>
          </a:p>
          <a:p>
            <a:pPr indent="0" lvl="0" marL="0" rtl="0" algn="just">
              <a:spcBef>
                <a:spcPts val="1200"/>
              </a:spcBef>
              <a:spcAft>
                <a:spcPts val="0"/>
              </a:spcAft>
              <a:buSzPts val="1100"/>
              <a:buNone/>
            </a:pPr>
            <a:r>
              <a:t/>
            </a:r>
            <a:endParaRPr sz="1800"/>
          </a:p>
          <a:p>
            <a:pPr indent="0" lvl="0" marL="0" rtl="0" algn="just">
              <a:spcBef>
                <a:spcPts val="1200"/>
              </a:spcBef>
              <a:spcAft>
                <a:spcPts val="0"/>
              </a:spcAft>
              <a:buClr>
                <a:schemeClr val="dk1"/>
              </a:buClr>
              <a:buSzPts val="1100"/>
              <a:buFont typeface="Arial"/>
              <a:buNone/>
            </a:pPr>
            <a:r>
              <a:t/>
            </a:r>
            <a:endParaRPr sz="1800"/>
          </a:p>
          <a:p>
            <a:pPr indent="0" lvl="0" marL="0" rtl="0" algn="just">
              <a:lnSpc>
                <a:spcPct val="100000"/>
              </a:lnSpc>
              <a:spcBef>
                <a:spcPts val="1200"/>
              </a:spcBef>
              <a:spcAft>
                <a:spcPts val="1200"/>
              </a:spcAft>
              <a:buSzPts val="1800"/>
              <a:buNone/>
            </a:pPr>
            <a:r>
              <a:t/>
            </a:r>
            <a:endParaRPr sz="1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31"/>
                                        </p:tgtEl>
                                        <p:attrNameLst>
                                          <p:attrName>style.visibility</p:attrName>
                                        </p:attrNameLst>
                                      </p:cBhvr>
                                      <p:to>
                                        <p:strVal val="visible"/>
                                      </p:to>
                                    </p:set>
                                    <p:anim calcmode="lin" valueType="num">
                                      <p:cBhvr additive="base">
                                        <p:cTn dur="1000"/>
                                        <p:tgtEl>
                                          <p:spTgt spid="531"/>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532"/>
                                        </p:tgtEl>
                                        <p:attrNameLst>
                                          <p:attrName>style.visibility</p:attrName>
                                        </p:attrNameLst>
                                      </p:cBhvr>
                                      <p:to>
                                        <p:strVal val="visible"/>
                                      </p:to>
                                    </p:set>
                                    <p:anim calcmode="lin" valueType="num">
                                      <p:cBhvr additive="base">
                                        <p:cTn dur="1000"/>
                                        <p:tgtEl>
                                          <p:spTgt spid="532"/>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p64"/>
          <p:cNvSpPr txBox="1"/>
          <p:nvPr>
            <p:ph type="title"/>
          </p:nvPr>
        </p:nvSpPr>
        <p:spPr>
          <a:xfrm>
            <a:off x="528875" y="551550"/>
            <a:ext cx="8343900" cy="7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SzPts val="1100"/>
              <a:buNone/>
            </a:pPr>
            <a:r>
              <a:rPr lang="en"/>
              <a:t>Interacción con el Cliente</a:t>
            </a:r>
            <a:endParaRPr/>
          </a:p>
          <a:p>
            <a:pPr indent="0" lvl="0" marL="0" rtl="0" algn="l">
              <a:spcBef>
                <a:spcPts val="0"/>
              </a:spcBef>
              <a:spcAft>
                <a:spcPts val="0"/>
              </a:spcAft>
              <a:buSzPts val="1100"/>
              <a:buNone/>
            </a:pPr>
            <a:r>
              <a:t/>
            </a:r>
            <a:endParaRPr/>
          </a:p>
          <a:p>
            <a:pPr indent="0" lvl="0" marL="0" rtl="0" algn="l">
              <a:spcBef>
                <a:spcPts val="0"/>
              </a:spcBef>
              <a:spcAft>
                <a:spcPts val="0"/>
              </a:spcAft>
              <a:buSzPts val="1100"/>
              <a:buNone/>
            </a:pPr>
            <a:r>
              <a:t/>
            </a:r>
            <a:endParaRPr/>
          </a:p>
          <a:p>
            <a:pPr indent="0" lvl="0" marL="0" rtl="0" algn="l">
              <a:spcBef>
                <a:spcPts val="0"/>
              </a:spcBef>
              <a:spcAft>
                <a:spcPts val="0"/>
              </a:spcAft>
              <a:buSzPts val="1100"/>
              <a:buNone/>
            </a:pPr>
            <a:r>
              <a:t/>
            </a:r>
            <a:endParaRPr/>
          </a:p>
          <a:p>
            <a:pPr indent="0" lvl="0" marL="0" rtl="0" algn="l">
              <a:lnSpc>
                <a:spcPct val="100000"/>
              </a:lnSpc>
              <a:spcBef>
                <a:spcPts val="0"/>
              </a:spcBef>
              <a:spcAft>
                <a:spcPts val="0"/>
              </a:spcAft>
              <a:buSzPts val="4800"/>
              <a:buNone/>
            </a:pPr>
            <a:r>
              <a:t/>
            </a:r>
            <a:endParaRPr/>
          </a:p>
        </p:txBody>
      </p:sp>
      <p:sp>
        <p:nvSpPr>
          <p:cNvPr id="538" name="Google Shape;538;p64"/>
          <p:cNvSpPr txBox="1"/>
          <p:nvPr>
            <p:ph idx="1" type="subTitle"/>
          </p:nvPr>
        </p:nvSpPr>
        <p:spPr>
          <a:xfrm>
            <a:off x="400050" y="1398800"/>
            <a:ext cx="8343900" cy="17796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1200"/>
              </a:spcAft>
              <a:buSzPts val="1800"/>
              <a:buNone/>
            </a:pPr>
            <a:r>
              <a:rPr b="1" lang="en"/>
              <a:t>Cliente: </a:t>
            </a:r>
            <a:r>
              <a:rPr lang="en"/>
              <a:t>Un componente "Client" está suscrito para recibir los resultados finales. El "Master" notifica al "Client" mediante el componente PrinterCallbackImpl, usando la operación callbackString(String s, Current current), una vez que todos los resultados parciales han sido integrados.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37"/>
                                        </p:tgtEl>
                                        <p:attrNameLst>
                                          <p:attrName>style.visibility</p:attrName>
                                        </p:attrNameLst>
                                      </p:cBhvr>
                                      <p:to>
                                        <p:strVal val="visible"/>
                                      </p:to>
                                    </p:set>
                                    <p:anim calcmode="lin" valueType="num">
                                      <p:cBhvr additive="base">
                                        <p:cTn dur="1000"/>
                                        <p:tgtEl>
                                          <p:spTgt spid="537"/>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538"/>
                                        </p:tgtEl>
                                        <p:attrNameLst>
                                          <p:attrName>style.visibility</p:attrName>
                                        </p:attrNameLst>
                                      </p:cBhvr>
                                      <p:to>
                                        <p:strVal val="visible"/>
                                      </p:to>
                                    </p:set>
                                    <p:anim calcmode="lin" valueType="num">
                                      <p:cBhvr additive="base">
                                        <p:cTn dur="1000"/>
                                        <p:tgtEl>
                                          <p:spTgt spid="538"/>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55"/>
          <p:cNvSpPr txBox="1"/>
          <p:nvPr>
            <p:ph type="title"/>
          </p:nvPr>
        </p:nvSpPr>
        <p:spPr>
          <a:xfrm>
            <a:off x="2410500" y="2808253"/>
            <a:ext cx="4323000" cy="497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4800"/>
              <a:buNone/>
            </a:pPr>
            <a:r>
              <a:rPr lang="en"/>
              <a:t>—Someone Famous</a:t>
            </a:r>
            <a:endParaRPr/>
          </a:p>
        </p:txBody>
      </p:sp>
      <p:sp>
        <p:nvSpPr>
          <p:cNvPr id="478" name="Google Shape;478;p55"/>
          <p:cNvSpPr txBox="1"/>
          <p:nvPr>
            <p:ph idx="1" type="subTitle"/>
          </p:nvPr>
        </p:nvSpPr>
        <p:spPr>
          <a:xfrm>
            <a:off x="1842900" y="1661963"/>
            <a:ext cx="5458200" cy="997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1200"/>
              </a:spcAft>
              <a:buSzPts val="1800"/>
              <a:buNone/>
            </a:pPr>
            <a:r>
              <a:rPr lang="en"/>
              <a:t>“This is a quote. Words full of wisdom that someone important said and can make the reader get inspired.”</a:t>
            </a:r>
            <a:endParaRPr/>
          </a:p>
        </p:txBody>
      </p:sp>
      <p:pic>
        <p:nvPicPr>
          <p:cNvPr id="479" name="Google Shape;479;p55"/>
          <p:cNvPicPr preferRelativeResize="0"/>
          <p:nvPr/>
        </p:nvPicPr>
        <p:blipFill>
          <a:blip r:embed="rId3">
            <a:alphaModFix/>
          </a:blip>
          <a:stretch>
            <a:fillRect/>
          </a:stretch>
        </p:blipFill>
        <p:spPr>
          <a:xfrm>
            <a:off x="0" y="-156300"/>
            <a:ext cx="9251724" cy="529979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56"/>
          <p:cNvSpPr txBox="1"/>
          <p:nvPr>
            <p:ph type="title"/>
          </p:nvPr>
        </p:nvSpPr>
        <p:spPr>
          <a:xfrm>
            <a:off x="839500" y="355650"/>
            <a:ext cx="8304600" cy="602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4800"/>
              <a:buNone/>
            </a:pPr>
            <a:r>
              <a:rPr lang="en"/>
              <a:t>Cliente/Servidor (Estilo de arquitectura)</a:t>
            </a:r>
            <a:endParaRPr/>
          </a:p>
        </p:txBody>
      </p:sp>
      <p:sp>
        <p:nvSpPr>
          <p:cNvPr id="485" name="Google Shape;485;p56"/>
          <p:cNvSpPr txBox="1"/>
          <p:nvPr>
            <p:ph idx="1" type="subTitle"/>
          </p:nvPr>
        </p:nvSpPr>
        <p:spPr>
          <a:xfrm>
            <a:off x="245100" y="1510900"/>
            <a:ext cx="3432600" cy="11436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1200"/>
              </a:spcAft>
              <a:buSzPts val="1800"/>
              <a:buNone/>
            </a:pPr>
            <a:r>
              <a:rPr lang="en" sz="1200"/>
              <a:t>La arquitectura Cliente/Servidor se implementa con el "Client" solicitando servicios de cálculo al "Master", que actúa como servidor. El "Client" envía una solicitud de integración al "Master", el cual distribuye la tarea entre varios "Workers" para el procesamiento paralelo. Los "Workers" realizan los cálculos y retornan los resultados parciales al "Master". Una vez que todos los resultados están integrados, el "Master" envía los resultados finales de vuelta al "Client" a través del componente PrinterCallbackImpl.</a:t>
            </a:r>
            <a:endParaRPr sz="1200"/>
          </a:p>
        </p:txBody>
      </p:sp>
      <p:pic>
        <p:nvPicPr>
          <p:cNvPr id="486" name="Google Shape;486;p56"/>
          <p:cNvPicPr preferRelativeResize="0"/>
          <p:nvPr/>
        </p:nvPicPr>
        <p:blipFill rotWithShape="1">
          <a:blip r:embed="rId3">
            <a:alphaModFix/>
          </a:blip>
          <a:srcRect b="0" l="3530" r="-3530" t="0"/>
          <a:stretch/>
        </p:blipFill>
        <p:spPr>
          <a:xfrm>
            <a:off x="3924225" y="1510900"/>
            <a:ext cx="4627500" cy="31047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84"/>
                                        </p:tgtEl>
                                        <p:attrNameLst>
                                          <p:attrName>style.visibility</p:attrName>
                                        </p:attrNameLst>
                                      </p:cBhvr>
                                      <p:to>
                                        <p:strVal val="visible"/>
                                      </p:to>
                                    </p:set>
                                    <p:anim calcmode="lin" valueType="num">
                                      <p:cBhvr additive="base">
                                        <p:cTn dur="1000"/>
                                        <p:tgtEl>
                                          <p:spTgt spid="484"/>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485"/>
                                        </p:tgtEl>
                                        <p:attrNameLst>
                                          <p:attrName>style.visibility</p:attrName>
                                        </p:attrNameLst>
                                      </p:cBhvr>
                                      <p:to>
                                        <p:strVal val="visible"/>
                                      </p:to>
                                    </p:set>
                                    <p:anim calcmode="lin" valueType="num">
                                      <p:cBhvr additive="base">
                                        <p:cTn dur="1000"/>
                                        <p:tgtEl>
                                          <p:spTgt spid="485"/>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57"/>
          <p:cNvSpPr txBox="1"/>
          <p:nvPr>
            <p:ph type="title"/>
          </p:nvPr>
        </p:nvSpPr>
        <p:spPr>
          <a:xfrm>
            <a:off x="1605750" y="469925"/>
            <a:ext cx="5486400" cy="70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Estructura de Almacenamiento</a:t>
            </a:r>
            <a:endParaRPr/>
          </a:p>
          <a:p>
            <a:pPr indent="0" lvl="0" marL="0" rtl="0" algn="l">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4800"/>
              <a:buNone/>
            </a:pPr>
            <a:r>
              <a:t/>
            </a:r>
            <a:endParaRPr/>
          </a:p>
        </p:txBody>
      </p:sp>
      <p:sp>
        <p:nvSpPr>
          <p:cNvPr id="492" name="Google Shape;492;p57"/>
          <p:cNvSpPr txBox="1"/>
          <p:nvPr>
            <p:ph idx="1" type="subTitle"/>
          </p:nvPr>
        </p:nvSpPr>
        <p:spPr>
          <a:xfrm>
            <a:off x="5355875" y="1170125"/>
            <a:ext cx="3486900" cy="11436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SzPts val="1800"/>
              <a:buNone/>
            </a:pPr>
            <a:r>
              <a:rPr b="1" lang="en" sz="1200"/>
              <a:t>UMA</a:t>
            </a:r>
            <a:endParaRPr b="1" sz="1200"/>
          </a:p>
          <a:p>
            <a:pPr indent="0" lvl="0" marL="0" rtl="0" algn="just">
              <a:lnSpc>
                <a:spcPct val="100000"/>
              </a:lnSpc>
              <a:spcBef>
                <a:spcPts val="1200"/>
              </a:spcBef>
              <a:spcAft>
                <a:spcPts val="0"/>
              </a:spcAft>
              <a:buSzPts val="1800"/>
              <a:buNone/>
            </a:pPr>
            <a:r>
              <a:rPr lang="en" sz="1200"/>
              <a:t>La estructura de almacenamiento UMA (Memoria de Acceso Uniforme) se implementa centralizando la memoria en el "Master". Todos los "Workers" acceden a esta memoria compartida para leer y escribir resultados de sus cálculos, garantizando que las operaciones de almacenamiento y recuperación de datos tengan tiempos de acceso uniformes. El "Master" coordina y controla el acceso a esta memoria, integrando los resultados parciales de los "Workers" y almacenando los resultados finales, que luego son enviados al "Client".</a:t>
            </a:r>
            <a:endParaRPr sz="1200"/>
          </a:p>
          <a:p>
            <a:pPr indent="0" lvl="0" marL="0" rtl="0" algn="just">
              <a:spcBef>
                <a:spcPts val="1200"/>
              </a:spcBef>
              <a:spcAft>
                <a:spcPts val="0"/>
              </a:spcAft>
              <a:buClr>
                <a:schemeClr val="dk1"/>
              </a:buClr>
              <a:buSzPts val="1100"/>
              <a:buFont typeface="Arial"/>
              <a:buNone/>
            </a:pPr>
            <a:r>
              <a:t/>
            </a:r>
            <a:endParaRPr sz="1200"/>
          </a:p>
          <a:p>
            <a:pPr indent="0" lvl="0" marL="0" rtl="0" algn="just">
              <a:lnSpc>
                <a:spcPct val="100000"/>
              </a:lnSpc>
              <a:spcBef>
                <a:spcPts val="1200"/>
              </a:spcBef>
              <a:spcAft>
                <a:spcPts val="1200"/>
              </a:spcAft>
              <a:buSzPts val="1800"/>
              <a:buNone/>
            </a:pPr>
            <a:r>
              <a:t/>
            </a:r>
            <a:endParaRPr sz="1200"/>
          </a:p>
        </p:txBody>
      </p:sp>
      <p:pic>
        <p:nvPicPr>
          <p:cNvPr id="493" name="Google Shape;493;p57"/>
          <p:cNvPicPr preferRelativeResize="0"/>
          <p:nvPr/>
        </p:nvPicPr>
        <p:blipFill>
          <a:blip r:embed="rId3">
            <a:alphaModFix/>
          </a:blip>
          <a:stretch>
            <a:fillRect/>
          </a:stretch>
        </p:blipFill>
        <p:spPr>
          <a:xfrm>
            <a:off x="280025" y="1756200"/>
            <a:ext cx="4612800" cy="2153700"/>
          </a:xfrm>
          <a:prstGeom prst="roundRect">
            <a:avLst>
              <a:gd fmla="val 16667" name="adj"/>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91"/>
                                        </p:tgtEl>
                                        <p:attrNameLst>
                                          <p:attrName>style.visibility</p:attrName>
                                        </p:attrNameLst>
                                      </p:cBhvr>
                                      <p:to>
                                        <p:strVal val="visible"/>
                                      </p:to>
                                    </p:set>
                                    <p:anim calcmode="lin" valueType="num">
                                      <p:cBhvr additive="base">
                                        <p:cTn dur="1000"/>
                                        <p:tgtEl>
                                          <p:spTgt spid="491"/>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492"/>
                                        </p:tgtEl>
                                        <p:attrNameLst>
                                          <p:attrName>style.visibility</p:attrName>
                                        </p:attrNameLst>
                                      </p:cBhvr>
                                      <p:to>
                                        <p:strVal val="visible"/>
                                      </p:to>
                                    </p:set>
                                    <p:anim calcmode="lin" valueType="num">
                                      <p:cBhvr additive="base">
                                        <p:cTn dur="1000"/>
                                        <p:tgtEl>
                                          <p:spTgt spid="492"/>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58"/>
          <p:cNvSpPr txBox="1"/>
          <p:nvPr>
            <p:ph type="title"/>
          </p:nvPr>
        </p:nvSpPr>
        <p:spPr>
          <a:xfrm>
            <a:off x="1828800" y="469925"/>
            <a:ext cx="5486400" cy="70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100"/>
              <a:buNone/>
            </a:pPr>
            <a:r>
              <a:rPr lang="en"/>
              <a:t>Estructura de procesamiento</a:t>
            </a:r>
            <a:endParaRPr/>
          </a:p>
          <a:p>
            <a:pPr indent="0" lvl="0" marL="0" rtl="0" algn="l">
              <a:spcBef>
                <a:spcPts val="0"/>
              </a:spcBef>
              <a:spcAft>
                <a:spcPts val="0"/>
              </a:spcAft>
              <a:buSzPts val="1100"/>
              <a:buNone/>
            </a:pPr>
            <a:r>
              <a:t/>
            </a:r>
            <a:endParaRPr/>
          </a:p>
          <a:p>
            <a:pPr indent="0" lvl="0" marL="0" rtl="0" algn="l">
              <a:spcBef>
                <a:spcPts val="0"/>
              </a:spcBef>
              <a:spcAft>
                <a:spcPts val="0"/>
              </a:spcAft>
              <a:buSzPts val="1100"/>
              <a:buNone/>
            </a:pPr>
            <a:r>
              <a:t/>
            </a:r>
            <a:endParaRPr/>
          </a:p>
          <a:p>
            <a:pPr indent="0" lvl="0" marL="0" rtl="0" algn="l">
              <a:spcBef>
                <a:spcPts val="0"/>
              </a:spcBef>
              <a:spcAft>
                <a:spcPts val="0"/>
              </a:spcAft>
              <a:buSzPts val="1100"/>
              <a:buNone/>
            </a:pPr>
            <a:r>
              <a:t/>
            </a:r>
            <a:endParaRPr/>
          </a:p>
          <a:p>
            <a:pPr indent="0" lvl="0" marL="0" rtl="0" algn="l">
              <a:lnSpc>
                <a:spcPct val="100000"/>
              </a:lnSpc>
              <a:spcBef>
                <a:spcPts val="0"/>
              </a:spcBef>
              <a:spcAft>
                <a:spcPts val="0"/>
              </a:spcAft>
              <a:buSzPts val="4800"/>
              <a:buNone/>
            </a:pPr>
            <a:r>
              <a:t/>
            </a:r>
            <a:endParaRPr/>
          </a:p>
        </p:txBody>
      </p:sp>
      <p:sp>
        <p:nvSpPr>
          <p:cNvPr id="499" name="Google Shape;499;p58"/>
          <p:cNvSpPr txBox="1"/>
          <p:nvPr>
            <p:ph idx="1" type="subTitle"/>
          </p:nvPr>
        </p:nvSpPr>
        <p:spPr>
          <a:xfrm>
            <a:off x="5388525" y="1083100"/>
            <a:ext cx="3334800" cy="11436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SzPts val="1800"/>
              <a:buNone/>
            </a:pPr>
            <a:r>
              <a:rPr b="1" lang="en" sz="1100"/>
              <a:t>SISD multi instanciado</a:t>
            </a:r>
            <a:endParaRPr b="1" sz="1100"/>
          </a:p>
          <a:p>
            <a:pPr indent="0" lvl="0" marL="0" rtl="0" algn="just">
              <a:spcBef>
                <a:spcPts val="1200"/>
              </a:spcBef>
              <a:spcAft>
                <a:spcPts val="0"/>
              </a:spcAft>
              <a:buClr>
                <a:schemeClr val="dk1"/>
              </a:buClr>
              <a:buSzPts val="1100"/>
              <a:buFont typeface="Arial"/>
              <a:buNone/>
            </a:pPr>
            <a:r>
              <a:rPr lang="en" sz="1100"/>
              <a:t> La estructura de procesamiento SISD multi instanciado se implementa mediante múltiples instancias de "Workers", cada una ejecutando de manera independiente y secuencial las tareas asignadas por el "Master". Cada "Worker" procesa una subtarea específica de forma secuencial (Single Instruction, Single Data) pero se despliegan múltiples instancias de estos "Workers" para trabajar en paralelo, permitiendo la distribución de la carga de trabajo. Los resultados parciales de cada "Worker" son enviados al "Master" para su integración y cálculo final, optimizando así el procesamiento distribuido sin requerir procesamiento paralelo dentro de cada instancia.</a:t>
            </a:r>
            <a:endParaRPr sz="1100"/>
          </a:p>
          <a:p>
            <a:pPr indent="0" lvl="0" marL="0" rtl="0" algn="just">
              <a:spcBef>
                <a:spcPts val="1200"/>
              </a:spcBef>
              <a:spcAft>
                <a:spcPts val="0"/>
              </a:spcAft>
              <a:buClr>
                <a:schemeClr val="dk1"/>
              </a:buClr>
              <a:buSzPts val="1100"/>
              <a:buFont typeface="Arial"/>
              <a:buNone/>
            </a:pPr>
            <a:r>
              <a:t/>
            </a:r>
            <a:endParaRPr sz="1100"/>
          </a:p>
          <a:p>
            <a:pPr indent="0" lvl="0" marL="0" rtl="0" algn="just">
              <a:lnSpc>
                <a:spcPct val="100000"/>
              </a:lnSpc>
              <a:spcBef>
                <a:spcPts val="1200"/>
              </a:spcBef>
              <a:spcAft>
                <a:spcPts val="1200"/>
              </a:spcAft>
              <a:buSzPts val="1800"/>
              <a:buNone/>
            </a:pPr>
            <a:r>
              <a:t/>
            </a:r>
            <a:endParaRPr sz="1100"/>
          </a:p>
        </p:txBody>
      </p:sp>
      <p:pic>
        <p:nvPicPr>
          <p:cNvPr id="500" name="Google Shape;500;p58"/>
          <p:cNvPicPr preferRelativeResize="0"/>
          <p:nvPr/>
        </p:nvPicPr>
        <p:blipFill>
          <a:blip r:embed="rId3">
            <a:alphaModFix/>
          </a:blip>
          <a:stretch>
            <a:fillRect/>
          </a:stretch>
        </p:blipFill>
        <p:spPr>
          <a:xfrm>
            <a:off x="217800" y="1794202"/>
            <a:ext cx="4931100" cy="2627400"/>
          </a:xfrm>
          <a:prstGeom prst="roundRect">
            <a:avLst>
              <a:gd fmla="val 16667" name="adj"/>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98"/>
                                        </p:tgtEl>
                                        <p:attrNameLst>
                                          <p:attrName>style.visibility</p:attrName>
                                        </p:attrNameLst>
                                      </p:cBhvr>
                                      <p:to>
                                        <p:strVal val="visible"/>
                                      </p:to>
                                    </p:set>
                                    <p:anim calcmode="lin" valueType="num">
                                      <p:cBhvr additive="base">
                                        <p:cTn dur="1000"/>
                                        <p:tgtEl>
                                          <p:spTgt spid="498"/>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499"/>
                                        </p:tgtEl>
                                        <p:attrNameLst>
                                          <p:attrName>style.visibility</p:attrName>
                                        </p:attrNameLst>
                                      </p:cBhvr>
                                      <p:to>
                                        <p:strVal val="visible"/>
                                      </p:to>
                                    </p:set>
                                    <p:anim calcmode="lin" valueType="num">
                                      <p:cBhvr additive="base">
                                        <p:cTn dur="1000"/>
                                        <p:tgtEl>
                                          <p:spTgt spid="499"/>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59"/>
          <p:cNvSpPr txBox="1"/>
          <p:nvPr>
            <p:ph type="title"/>
          </p:nvPr>
        </p:nvSpPr>
        <p:spPr>
          <a:xfrm>
            <a:off x="1866925" y="323025"/>
            <a:ext cx="6852600" cy="70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100"/>
              <a:buNone/>
            </a:pPr>
            <a:r>
              <a:rPr lang="en"/>
              <a:t>Master/Worker (Patrones de diseño)</a:t>
            </a:r>
            <a:endParaRPr/>
          </a:p>
          <a:p>
            <a:pPr indent="0" lvl="0" marL="0" rtl="0" algn="l">
              <a:spcBef>
                <a:spcPts val="0"/>
              </a:spcBef>
              <a:spcAft>
                <a:spcPts val="0"/>
              </a:spcAft>
              <a:buSzPts val="1100"/>
              <a:buNone/>
            </a:pPr>
            <a:r>
              <a:t/>
            </a:r>
            <a:endParaRPr/>
          </a:p>
          <a:p>
            <a:pPr indent="0" lvl="0" marL="0" rtl="0" algn="l">
              <a:spcBef>
                <a:spcPts val="0"/>
              </a:spcBef>
              <a:spcAft>
                <a:spcPts val="0"/>
              </a:spcAft>
              <a:buSzPts val="1100"/>
              <a:buNone/>
            </a:pPr>
            <a:r>
              <a:t/>
            </a:r>
            <a:endParaRPr/>
          </a:p>
          <a:p>
            <a:pPr indent="0" lvl="0" marL="0" rtl="0" algn="l">
              <a:spcBef>
                <a:spcPts val="0"/>
              </a:spcBef>
              <a:spcAft>
                <a:spcPts val="0"/>
              </a:spcAft>
              <a:buSzPts val="1100"/>
              <a:buNone/>
            </a:pPr>
            <a:r>
              <a:t/>
            </a:r>
            <a:endParaRPr/>
          </a:p>
          <a:p>
            <a:pPr indent="0" lvl="0" marL="0" rtl="0" algn="l">
              <a:lnSpc>
                <a:spcPct val="100000"/>
              </a:lnSpc>
              <a:spcBef>
                <a:spcPts val="0"/>
              </a:spcBef>
              <a:spcAft>
                <a:spcPts val="0"/>
              </a:spcAft>
              <a:buSzPts val="4800"/>
              <a:buNone/>
            </a:pPr>
            <a:r>
              <a:t/>
            </a:r>
            <a:endParaRPr/>
          </a:p>
        </p:txBody>
      </p:sp>
      <p:sp>
        <p:nvSpPr>
          <p:cNvPr id="506" name="Google Shape;506;p59"/>
          <p:cNvSpPr txBox="1"/>
          <p:nvPr>
            <p:ph idx="1" type="subTitle"/>
          </p:nvPr>
        </p:nvSpPr>
        <p:spPr>
          <a:xfrm>
            <a:off x="206900" y="925075"/>
            <a:ext cx="3238500" cy="11436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en" sz="1000"/>
              <a:t>El componente "Master" centraliza la gestión de tareas, distribuyéndolas entre varios "Workers" para su ejecución. El "Master" incluye el componente MasterImpl, que recibe la información de la tarea a través de receiveTaskInfo(string function...) y asigna tareas a los "Workers" utilizando getTask(). Los "Workers", implementados como WorkerImpl, ejecutan los cálculos necesarios con computeIntegral(double start, double end), y retornan los resultados parciales al "Master" mediante addPartialResult(double result). Este resultado parcial se combina y actualiza con la operación update(). El "Master" también cuenta con la capacidad de agregar "Workers" dinámicamente usando AttachWorker(). Además, se incluye un "Client" que utiliza el componente PrinterCallbackImpl para recibir y mostrar los resultados finales mediante la operación callbackString(String s, Current current). Este diseño permite una distribución eficiente de las cargas de trabajo y una integración flexible de métodos numéricos seleccionados por los usuarios.</a:t>
            </a:r>
            <a:endParaRPr sz="1000"/>
          </a:p>
          <a:p>
            <a:pPr indent="0" lvl="0" marL="0" rtl="0" algn="just">
              <a:spcBef>
                <a:spcPts val="1200"/>
              </a:spcBef>
              <a:spcAft>
                <a:spcPts val="0"/>
              </a:spcAft>
              <a:buClr>
                <a:schemeClr val="dk1"/>
              </a:buClr>
              <a:buSzPts val="1100"/>
              <a:buFont typeface="Arial"/>
              <a:buNone/>
            </a:pPr>
            <a:r>
              <a:t/>
            </a:r>
            <a:endParaRPr sz="1000"/>
          </a:p>
          <a:p>
            <a:pPr indent="0" lvl="0" marL="0" rtl="0" algn="just">
              <a:spcBef>
                <a:spcPts val="1200"/>
              </a:spcBef>
              <a:spcAft>
                <a:spcPts val="0"/>
              </a:spcAft>
              <a:buClr>
                <a:schemeClr val="dk1"/>
              </a:buClr>
              <a:buSzPts val="1100"/>
              <a:buFont typeface="Arial"/>
              <a:buNone/>
            </a:pPr>
            <a:r>
              <a:t/>
            </a:r>
            <a:endParaRPr sz="1000"/>
          </a:p>
          <a:p>
            <a:pPr indent="0" lvl="0" marL="0" rtl="0" algn="just">
              <a:spcBef>
                <a:spcPts val="1200"/>
              </a:spcBef>
              <a:spcAft>
                <a:spcPts val="0"/>
              </a:spcAft>
              <a:buClr>
                <a:schemeClr val="dk1"/>
              </a:buClr>
              <a:buSzPts val="1100"/>
              <a:buFont typeface="Arial"/>
              <a:buNone/>
            </a:pPr>
            <a:r>
              <a:t/>
            </a:r>
            <a:endParaRPr sz="1000"/>
          </a:p>
          <a:p>
            <a:pPr indent="0" lvl="0" marL="0" rtl="0" algn="just">
              <a:spcBef>
                <a:spcPts val="1200"/>
              </a:spcBef>
              <a:spcAft>
                <a:spcPts val="0"/>
              </a:spcAft>
              <a:buClr>
                <a:schemeClr val="dk1"/>
              </a:buClr>
              <a:buSzPts val="1100"/>
              <a:buFont typeface="Arial"/>
              <a:buNone/>
            </a:pPr>
            <a:r>
              <a:t/>
            </a:r>
            <a:endParaRPr sz="1000"/>
          </a:p>
          <a:p>
            <a:pPr indent="0" lvl="0" marL="0" rtl="0" algn="just">
              <a:spcBef>
                <a:spcPts val="1200"/>
              </a:spcBef>
              <a:spcAft>
                <a:spcPts val="0"/>
              </a:spcAft>
              <a:buClr>
                <a:schemeClr val="dk1"/>
              </a:buClr>
              <a:buSzPts val="1100"/>
              <a:buFont typeface="Arial"/>
              <a:buNone/>
            </a:pPr>
            <a:r>
              <a:t/>
            </a:r>
            <a:endParaRPr sz="1000"/>
          </a:p>
          <a:p>
            <a:pPr indent="0" lvl="0" marL="0" rtl="0" algn="just">
              <a:spcBef>
                <a:spcPts val="1200"/>
              </a:spcBef>
              <a:spcAft>
                <a:spcPts val="0"/>
              </a:spcAft>
              <a:buClr>
                <a:schemeClr val="dk1"/>
              </a:buClr>
              <a:buSzPts val="1100"/>
              <a:buFont typeface="Arial"/>
              <a:buNone/>
            </a:pPr>
            <a:r>
              <a:t/>
            </a:r>
            <a:endParaRPr sz="1000"/>
          </a:p>
          <a:p>
            <a:pPr indent="0" lvl="0" marL="0" rtl="0" algn="just">
              <a:spcBef>
                <a:spcPts val="1200"/>
              </a:spcBef>
              <a:spcAft>
                <a:spcPts val="0"/>
              </a:spcAft>
              <a:buClr>
                <a:schemeClr val="dk1"/>
              </a:buClr>
              <a:buSzPts val="1100"/>
              <a:buFont typeface="Arial"/>
              <a:buNone/>
            </a:pPr>
            <a:r>
              <a:t/>
            </a:r>
            <a:endParaRPr sz="1000"/>
          </a:p>
          <a:p>
            <a:pPr indent="0" lvl="0" marL="0" rtl="0" algn="just">
              <a:lnSpc>
                <a:spcPct val="100000"/>
              </a:lnSpc>
              <a:spcBef>
                <a:spcPts val="1200"/>
              </a:spcBef>
              <a:spcAft>
                <a:spcPts val="1200"/>
              </a:spcAft>
              <a:buSzPts val="1800"/>
              <a:buNone/>
            </a:pPr>
            <a:r>
              <a:t/>
            </a:r>
            <a:endParaRPr sz="1000"/>
          </a:p>
        </p:txBody>
      </p:sp>
      <p:pic>
        <p:nvPicPr>
          <p:cNvPr id="507" name="Google Shape;507;p59"/>
          <p:cNvPicPr preferRelativeResize="0"/>
          <p:nvPr/>
        </p:nvPicPr>
        <p:blipFill>
          <a:blip r:embed="rId3">
            <a:alphaModFix/>
          </a:blip>
          <a:stretch>
            <a:fillRect/>
          </a:stretch>
        </p:blipFill>
        <p:spPr>
          <a:xfrm>
            <a:off x="3499750" y="1664275"/>
            <a:ext cx="5310000" cy="2199000"/>
          </a:xfrm>
          <a:prstGeom prst="roundRect">
            <a:avLst>
              <a:gd fmla="val 16667" name="adj"/>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05"/>
                                        </p:tgtEl>
                                        <p:attrNameLst>
                                          <p:attrName>style.visibility</p:attrName>
                                        </p:attrNameLst>
                                      </p:cBhvr>
                                      <p:to>
                                        <p:strVal val="visible"/>
                                      </p:to>
                                    </p:set>
                                    <p:anim calcmode="lin" valueType="num">
                                      <p:cBhvr additive="base">
                                        <p:cTn dur="1000"/>
                                        <p:tgtEl>
                                          <p:spTgt spid="505"/>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506"/>
                                        </p:tgtEl>
                                        <p:attrNameLst>
                                          <p:attrName>style.visibility</p:attrName>
                                        </p:attrNameLst>
                                      </p:cBhvr>
                                      <p:to>
                                        <p:strVal val="visible"/>
                                      </p:to>
                                    </p:set>
                                    <p:anim calcmode="lin" valueType="num">
                                      <p:cBhvr additive="base">
                                        <p:cTn dur="1000"/>
                                        <p:tgtEl>
                                          <p:spTgt spid="506"/>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60"/>
          <p:cNvSpPr txBox="1"/>
          <p:nvPr>
            <p:ph type="title"/>
          </p:nvPr>
        </p:nvSpPr>
        <p:spPr>
          <a:xfrm>
            <a:off x="903525" y="399225"/>
            <a:ext cx="6852600" cy="7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SzPts val="1100"/>
              <a:buNone/>
            </a:pPr>
            <a:r>
              <a:rPr lang="en"/>
              <a:t>Observer</a:t>
            </a:r>
            <a:endParaRPr/>
          </a:p>
          <a:p>
            <a:pPr indent="0" lvl="0" marL="0" rtl="0" algn="l">
              <a:spcBef>
                <a:spcPts val="0"/>
              </a:spcBef>
              <a:spcAft>
                <a:spcPts val="0"/>
              </a:spcAft>
              <a:buSzPts val="1100"/>
              <a:buNone/>
            </a:pPr>
            <a:r>
              <a:t/>
            </a:r>
            <a:endParaRPr/>
          </a:p>
          <a:p>
            <a:pPr indent="0" lvl="0" marL="0" rtl="0" algn="l">
              <a:spcBef>
                <a:spcPts val="0"/>
              </a:spcBef>
              <a:spcAft>
                <a:spcPts val="0"/>
              </a:spcAft>
              <a:buSzPts val="1100"/>
              <a:buNone/>
            </a:pPr>
            <a:r>
              <a:t/>
            </a:r>
            <a:endParaRPr/>
          </a:p>
          <a:p>
            <a:pPr indent="0" lvl="0" marL="0" rtl="0" algn="l">
              <a:spcBef>
                <a:spcPts val="0"/>
              </a:spcBef>
              <a:spcAft>
                <a:spcPts val="0"/>
              </a:spcAft>
              <a:buSzPts val="1100"/>
              <a:buNone/>
            </a:pPr>
            <a:r>
              <a:t/>
            </a:r>
            <a:endParaRPr/>
          </a:p>
          <a:p>
            <a:pPr indent="0" lvl="0" marL="0" rtl="0" algn="l">
              <a:lnSpc>
                <a:spcPct val="100000"/>
              </a:lnSpc>
              <a:spcBef>
                <a:spcPts val="0"/>
              </a:spcBef>
              <a:spcAft>
                <a:spcPts val="0"/>
              </a:spcAft>
              <a:buSzPts val="4800"/>
              <a:buNone/>
            </a:pPr>
            <a:r>
              <a:t/>
            </a:r>
            <a:endParaRPr/>
          </a:p>
        </p:txBody>
      </p:sp>
      <p:sp>
        <p:nvSpPr>
          <p:cNvPr id="513" name="Google Shape;513;p60"/>
          <p:cNvSpPr txBox="1"/>
          <p:nvPr>
            <p:ph idx="1" type="subTitle"/>
          </p:nvPr>
        </p:nvSpPr>
        <p:spPr>
          <a:xfrm>
            <a:off x="283025" y="1251825"/>
            <a:ext cx="3037200" cy="11436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1200"/>
              </a:spcAft>
              <a:buSzPts val="1800"/>
              <a:buNone/>
            </a:pPr>
            <a:r>
              <a:rPr lang="en" sz="1200"/>
              <a:t>El "Master" actúa como sujeto, distribuyendo tareas a los "Workers" y recibiendo sus resultados parciales. Los "Workers" son los observadores que responden a las tareas del "Master" y le notifican los resultados mediante addPartialResult(). El "Client" también actúa como observador, recibiendo las actualizaciones finales de los cálculos del "Master" a través del componente PrinterCallbackImpl.</a:t>
            </a:r>
            <a:endParaRPr sz="1200"/>
          </a:p>
        </p:txBody>
      </p:sp>
      <p:pic>
        <p:nvPicPr>
          <p:cNvPr id="514" name="Google Shape;514;p60"/>
          <p:cNvPicPr preferRelativeResize="0"/>
          <p:nvPr/>
        </p:nvPicPr>
        <p:blipFill>
          <a:blip r:embed="rId3">
            <a:alphaModFix/>
          </a:blip>
          <a:stretch>
            <a:fillRect/>
          </a:stretch>
        </p:blipFill>
        <p:spPr>
          <a:xfrm>
            <a:off x="3451550" y="1790700"/>
            <a:ext cx="5460600" cy="2220600"/>
          </a:xfrm>
          <a:prstGeom prst="roundRect">
            <a:avLst>
              <a:gd fmla="val 16667" name="adj"/>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12"/>
                                        </p:tgtEl>
                                        <p:attrNameLst>
                                          <p:attrName>style.visibility</p:attrName>
                                        </p:attrNameLst>
                                      </p:cBhvr>
                                      <p:to>
                                        <p:strVal val="visible"/>
                                      </p:to>
                                    </p:set>
                                    <p:anim calcmode="lin" valueType="num">
                                      <p:cBhvr additive="base">
                                        <p:cTn dur="1000"/>
                                        <p:tgtEl>
                                          <p:spTgt spid="512"/>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513"/>
                                        </p:tgtEl>
                                        <p:attrNameLst>
                                          <p:attrName>style.visibility</p:attrName>
                                        </p:attrNameLst>
                                      </p:cBhvr>
                                      <p:to>
                                        <p:strVal val="visible"/>
                                      </p:to>
                                    </p:set>
                                    <p:anim calcmode="lin" valueType="num">
                                      <p:cBhvr additive="base">
                                        <p:cTn dur="1000"/>
                                        <p:tgtEl>
                                          <p:spTgt spid="513"/>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sp>
        <p:nvSpPr>
          <p:cNvPr id="519" name="Google Shape;519;p61"/>
          <p:cNvSpPr txBox="1"/>
          <p:nvPr>
            <p:ph type="title"/>
          </p:nvPr>
        </p:nvSpPr>
        <p:spPr>
          <a:xfrm>
            <a:off x="1211025" y="552000"/>
            <a:ext cx="6852600" cy="7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SzPts val="1100"/>
              <a:buNone/>
            </a:pPr>
            <a:r>
              <a:rPr lang="en"/>
              <a:t>Estrategia resolución</a:t>
            </a:r>
            <a:endParaRPr/>
          </a:p>
          <a:p>
            <a:pPr indent="0" lvl="0" marL="0" rtl="0" algn="l">
              <a:spcBef>
                <a:spcPts val="0"/>
              </a:spcBef>
              <a:spcAft>
                <a:spcPts val="0"/>
              </a:spcAft>
              <a:buSzPts val="1100"/>
              <a:buNone/>
            </a:pPr>
            <a:r>
              <a:t/>
            </a:r>
            <a:endParaRPr/>
          </a:p>
          <a:p>
            <a:pPr indent="0" lvl="0" marL="0" rtl="0" algn="l">
              <a:spcBef>
                <a:spcPts val="0"/>
              </a:spcBef>
              <a:spcAft>
                <a:spcPts val="0"/>
              </a:spcAft>
              <a:buSzPts val="1100"/>
              <a:buNone/>
            </a:pPr>
            <a:r>
              <a:t/>
            </a:r>
            <a:endParaRPr/>
          </a:p>
          <a:p>
            <a:pPr indent="0" lvl="0" marL="0" rtl="0" algn="l">
              <a:spcBef>
                <a:spcPts val="0"/>
              </a:spcBef>
              <a:spcAft>
                <a:spcPts val="0"/>
              </a:spcAft>
              <a:buSzPts val="1100"/>
              <a:buNone/>
            </a:pPr>
            <a:r>
              <a:t/>
            </a:r>
            <a:endParaRPr/>
          </a:p>
          <a:p>
            <a:pPr indent="0" lvl="0" marL="0" rtl="0" algn="l">
              <a:lnSpc>
                <a:spcPct val="100000"/>
              </a:lnSpc>
              <a:spcBef>
                <a:spcPts val="0"/>
              </a:spcBef>
              <a:spcAft>
                <a:spcPts val="0"/>
              </a:spcAft>
              <a:buSzPts val="4800"/>
              <a:buNone/>
            </a:pPr>
            <a:r>
              <a:t/>
            </a:r>
            <a:endParaRPr/>
          </a:p>
        </p:txBody>
      </p:sp>
      <p:sp>
        <p:nvSpPr>
          <p:cNvPr id="520" name="Google Shape;520;p61"/>
          <p:cNvSpPr txBox="1"/>
          <p:nvPr>
            <p:ph idx="1" type="subTitle"/>
          </p:nvPr>
        </p:nvSpPr>
        <p:spPr>
          <a:xfrm>
            <a:off x="1755225" y="1608300"/>
            <a:ext cx="5764200" cy="11436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1200"/>
              </a:spcAft>
              <a:buSzPts val="1800"/>
              <a:buNone/>
            </a:pPr>
            <a:r>
              <a:rPr lang="en" sz="1800"/>
              <a:t>La estrategia para resolver el problema de aproximar integrales definidas de forma distribuida se basa en el patrón de diseño Master/Worker y en la implementación del patrón Observer para la coordinación y comunicación.</a:t>
            </a:r>
            <a:endParaRPr sz="1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19"/>
                                        </p:tgtEl>
                                        <p:attrNameLst>
                                          <p:attrName>style.visibility</p:attrName>
                                        </p:attrNameLst>
                                      </p:cBhvr>
                                      <p:to>
                                        <p:strVal val="visible"/>
                                      </p:to>
                                    </p:set>
                                    <p:anim calcmode="lin" valueType="num">
                                      <p:cBhvr additive="base">
                                        <p:cTn dur="1000"/>
                                        <p:tgtEl>
                                          <p:spTgt spid="519"/>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520"/>
                                        </p:tgtEl>
                                        <p:attrNameLst>
                                          <p:attrName>style.visibility</p:attrName>
                                        </p:attrNameLst>
                                      </p:cBhvr>
                                      <p:to>
                                        <p:strVal val="visible"/>
                                      </p:to>
                                    </p:set>
                                    <p:anim calcmode="lin" valueType="num">
                                      <p:cBhvr additive="base">
                                        <p:cTn dur="1000"/>
                                        <p:tgtEl>
                                          <p:spTgt spid="520"/>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62"/>
          <p:cNvSpPr txBox="1"/>
          <p:nvPr>
            <p:ph type="title"/>
          </p:nvPr>
        </p:nvSpPr>
        <p:spPr>
          <a:xfrm>
            <a:off x="1017775" y="535275"/>
            <a:ext cx="6852600" cy="70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100"/>
              <a:buNone/>
            </a:pPr>
            <a:r>
              <a:rPr lang="en"/>
              <a:t>Distribución de Tareas (Master/Worker)</a:t>
            </a:r>
            <a:endParaRPr/>
          </a:p>
          <a:p>
            <a:pPr indent="0" lvl="0" marL="0" rtl="0" algn="l">
              <a:spcBef>
                <a:spcPts val="0"/>
              </a:spcBef>
              <a:spcAft>
                <a:spcPts val="0"/>
              </a:spcAft>
              <a:buSzPts val="1100"/>
              <a:buNone/>
            </a:pPr>
            <a:r>
              <a:t/>
            </a:r>
            <a:endParaRPr/>
          </a:p>
          <a:p>
            <a:pPr indent="0" lvl="0" marL="0" rtl="0" algn="l">
              <a:spcBef>
                <a:spcPts val="0"/>
              </a:spcBef>
              <a:spcAft>
                <a:spcPts val="0"/>
              </a:spcAft>
              <a:buSzPts val="1100"/>
              <a:buNone/>
            </a:pPr>
            <a:r>
              <a:t/>
            </a:r>
            <a:endParaRPr/>
          </a:p>
          <a:p>
            <a:pPr indent="0" lvl="0" marL="0" rtl="0" algn="l">
              <a:spcBef>
                <a:spcPts val="0"/>
              </a:spcBef>
              <a:spcAft>
                <a:spcPts val="0"/>
              </a:spcAft>
              <a:buSzPts val="1100"/>
              <a:buNone/>
            </a:pPr>
            <a:r>
              <a:t/>
            </a:r>
            <a:endParaRPr/>
          </a:p>
          <a:p>
            <a:pPr indent="0" lvl="0" marL="0" rtl="0" algn="l">
              <a:lnSpc>
                <a:spcPct val="100000"/>
              </a:lnSpc>
              <a:spcBef>
                <a:spcPts val="0"/>
              </a:spcBef>
              <a:spcAft>
                <a:spcPts val="0"/>
              </a:spcAft>
              <a:buSzPts val="4800"/>
              <a:buNone/>
            </a:pPr>
            <a:r>
              <a:t/>
            </a:r>
            <a:endParaRPr/>
          </a:p>
        </p:txBody>
      </p:sp>
      <p:sp>
        <p:nvSpPr>
          <p:cNvPr id="526" name="Google Shape;526;p62"/>
          <p:cNvSpPr txBox="1"/>
          <p:nvPr>
            <p:ph idx="1" type="subTitle"/>
          </p:nvPr>
        </p:nvSpPr>
        <p:spPr>
          <a:xfrm>
            <a:off x="262500" y="1235475"/>
            <a:ext cx="8619000" cy="11436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b="1" lang="en" sz="1800"/>
              <a:t>Master:</a:t>
            </a:r>
            <a:r>
              <a:rPr lang="en" sz="1800"/>
              <a:t> Un componente central, el "Master", recibe la solicitud de cálculo de integrales y divide la tarea en subtareas manejables. Estas subtareas se distribuyen a múltiples "Workers" mediante la operación getTask().</a:t>
            </a:r>
            <a:endParaRPr sz="1800"/>
          </a:p>
          <a:p>
            <a:pPr indent="0" lvl="0" marL="0" rtl="0" algn="just">
              <a:spcBef>
                <a:spcPts val="1200"/>
              </a:spcBef>
              <a:spcAft>
                <a:spcPts val="0"/>
              </a:spcAft>
              <a:buClr>
                <a:schemeClr val="dk1"/>
              </a:buClr>
              <a:buSzPts val="1100"/>
              <a:buFont typeface="Arial"/>
              <a:buNone/>
            </a:pPr>
            <a:r>
              <a:t/>
            </a:r>
            <a:endParaRPr sz="1800"/>
          </a:p>
          <a:p>
            <a:pPr indent="0" lvl="0" marL="0" rtl="0" algn="just">
              <a:spcBef>
                <a:spcPts val="1200"/>
              </a:spcBef>
              <a:spcAft>
                <a:spcPts val="0"/>
              </a:spcAft>
              <a:buClr>
                <a:schemeClr val="dk1"/>
              </a:buClr>
              <a:buSzPts val="1100"/>
              <a:buFont typeface="Arial"/>
              <a:buNone/>
            </a:pPr>
            <a:r>
              <a:rPr b="1" lang="en" sz="1800"/>
              <a:t>Workers:</a:t>
            </a:r>
            <a:r>
              <a:rPr lang="en" sz="1800"/>
              <a:t> Cada "Worker" recibe una subtarea del "Master" y realiza los cálculos necesarios usando métodos numéricos apropiados (ej. computeIntegral(double start, double end)). Una vez completada la tarea, los "Workers" envían los resultados parciales de vuelta al "Master" usando addPartialResult(double result).</a:t>
            </a:r>
            <a:endParaRPr sz="1800"/>
          </a:p>
          <a:p>
            <a:pPr indent="0" lvl="0" marL="0" rtl="0" algn="just">
              <a:lnSpc>
                <a:spcPct val="100000"/>
              </a:lnSpc>
              <a:spcBef>
                <a:spcPts val="1200"/>
              </a:spcBef>
              <a:spcAft>
                <a:spcPts val="1200"/>
              </a:spcAft>
              <a:buSzPts val="1800"/>
              <a:buNone/>
            </a:pPr>
            <a:r>
              <a:t/>
            </a:r>
            <a:endParaRPr sz="1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25"/>
                                        </p:tgtEl>
                                        <p:attrNameLst>
                                          <p:attrName>style.visibility</p:attrName>
                                        </p:attrNameLst>
                                      </p:cBhvr>
                                      <p:to>
                                        <p:strVal val="visible"/>
                                      </p:to>
                                    </p:set>
                                    <p:anim calcmode="lin" valueType="num">
                                      <p:cBhvr additive="base">
                                        <p:cTn dur="1000"/>
                                        <p:tgtEl>
                                          <p:spTgt spid="525"/>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526"/>
                                        </p:tgtEl>
                                        <p:attrNameLst>
                                          <p:attrName>style.visibility</p:attrName>
                                        </p:attrNameLst>
                                      </p:cBhvr>
                                      <p:to>
                                        <p:strVal val="visible"/>
                                      </p:to>
                                    </p:set>
                                    <p:anim calcmode="lin" valueType="num">
                                      <p:cBhvr additive="base">
                                        <p:cTn dur="1000"/>
                                        <p:tgtEl>
                                          <p:spTgt spid="526"/>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Minimalist Business Slides XL by Slidesgo">
  <a:themeElements>
    <a:clrScheme name="Simple Light">
      <a:dk1>
        <a:srgbClr val="000000"/>
      </a:dk1>
      <a:lt1>
        <a:srgbClr val="F5F2EE"/>
      </a:lt1>
      <a:dk2>
        <a:srgbClr val="000000"/>
      </a:dk2>
      <a:lt2>
        <a:srgbClr val="EEEEEE"/>
      </a:lt2>
      <a:accent1>
        <a:srgbClr val="3F3533"/>
      </a:accent1>
      <a:accent2>
        <a:srgbClr val="3F3533"/>
      </a:accent2>
      <a:accent3>
        <a:srgbClr val="3F3533"/>
      </a:accent3>
      <a:accent4>
        <a:srgbClr val="3F3533"/>
      </a:accent4>
      <a:accent5>
        <a:srgbClr val="3F3533"/>
      </a:accent5>
      <a:accent6>
        <a:srgbClr val="3F3533"/>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