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Mpekou" userId="c3b8c53e496259cc" providerId="LiveId" clId="{986D1B11-7800-4093-AC20-073BFE072313}"/>
    <pc:docChg chg="delSld">
      <pc:chgData name="Alexandra Mpekou" userId="c3b8c53e496259cc" providerId="LiveId" clId="{986D1B11-7800-4093-AC20-073BFE072313}" dt="2024-09-23T13:12:20.001" v="1" actId="47"/>
      <pc:docMkLst>
        <pc:docMk/>
      </pc:docMkLst>
      <pc:sldChg chg="del">
        <pc:chgData name="Alexandra Mpekou" userId="c3b8c53e496259cc" providerId="LiveId" clId="{986D1B11-7800-4093-AC20-073BFE072313}" dt="2024-09-23T13:12:20.001" v="1" actId="47"/>
        <pc:sldMkLst>
          <pc:docMk/>
          <pc:sldMk cId="3520668612" sldId="261"/>
        </pc:sldMkLst>
      </pc:sldChg>
      <pc:sldChg chg="del">
        <pc:chgData name="Alexandra Mpekou" userId="c3b8c53e496259cc" providerId="LiveId" clId="{986D1B11-7800-4093-AC20-073BFE072313}" dt="2024-08-27T09:16:24.745" v="0" actId="47"/>
        <pc:sldMkLst>
          <pc:docMk/>
          <pc:sldMk cId="236178763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9CD4-C348-5563-BAD8-DADD0144C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4CA33-A2E2-A422-0351-85F138B5A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CAB7-23DD-E6A8-CD5A-E37E3AE7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87BA-619C-335A-6199-9B0ED14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3120-9019-2A2E-D45B-21853C83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3A0C-694F-8CC1-699D-FA441060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134B-1A0D-CDBE-803A-0377D575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3450-420D-C8FC-CA25-0732986B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55BA-7AD8-C346-73BD-697C449F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3D0A-12DE-EE64-BAAF-13EFB8FE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2C649-D19A-F354-0407-8BC8FBE26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A81A-E4B3-FCD1-2F55-56F532A9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5844-85E2-760C-CFA9-825BD0ED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BFDC-B490-59A3-E86E-DE8BBAA1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7206-171C-16A9-2E4F-DD9F76E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188B-174B-674C-641E-C2929705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7764-387C-0277-DCC9-CC0C7302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237B-E07C-4A3F-72ED-DD85030D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5B8E-92CD-8102-89EA-8AB92C5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4D88-3637-C190-A6D5-305EB120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6DAA-1C2C-F072-1105-126AA85D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0442-FC6F-CEE5-D50A-B399BE3C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7576-B93F-A697-15F4-B43F539D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54C2-FA98-AB65-AA66-C3332E1B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7D4B-7B9E-DB1B-5C64-B22324A7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CA64-E1D0-AD27-72A3-442A2E0A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DB65-CF9F-D543-8F15-7E3CF22EC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AED32-E29C-ACDF-F54B-F5E0909D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EAF65-B685-ECA2-66A7-6FC5A06E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6B36-9D25-EA38-5D13-27104D1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42A7-7CF2-A5DA-08F6-3288AA32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BE23-2ABB-90C8-9238-1B4ECC0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8591-210D-273A-6651-4716A4FE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3B3E-C4A6-CB3D-0F5B-046FA245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B50BA-7C9C-0ECD-D8BD-A20156E1D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654E0-9B8D-137E-B006-D689A83B6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AA35F-2BB1-8C5A-57A7-4DC0FB9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135EC-F46F-1444-3969-AB782D97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B4ACB-303D-A096-7DD7-9607A939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2F23-A815-B008-1B01-F5972192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DEAD-9C5C-DA69-EA82-D24AAC89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A142F-94F3-D096-F213-363DE3DE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D7115-0C62-2DDC-9B9B-96100CA4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7B623-E01B-D686-4BAD-A7A1B16B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12AC-C56A-000E-8ED3-69CF9429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CA2F4-CD94-79D2-AF96-B7B3667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293B-863F-2C88-7FC2-AF8174CA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3B14-70FF-9871-35DB-CA3E57FE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FEB49-B4D8-5A8F-64E1-F47E0759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602E-C7A1-1A5F-8165-BB15BD2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B000-6DCF-FD95-09F0-98CA4F67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71A1-2167-FA7F-FB85-9C2EC51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06B-3FDB-FEB2-3019-8C7ABA02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EB28C-BCF2-EBB1-6633-EA7C34B7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4677-68C7-0D56-913E-8B6CACA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42F94-DE1B-7EED-B387-269CCAE9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25A4-E2A4-2DB1-E345-821A8E1F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C92C-EB61-C405-9CBA-EB21DBF5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868FE-6FFD-A0AE-29D0-324DCA5A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62A56-AB49-C554-1B18-64C3871A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E14F-DB67-0E62-FBBA-25AAE777C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676BD-4E96-465B-BFD0-AE6FCE9389BE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B441-ECCE-6679-D609-18858FEF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5FF0-B097-288B-C357-6135D769F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0925D-7AEC-446B-B82A-AAEA5E69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dd.labshare.cn/cb-dock2/php/blinddock.php#job_list_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red molecule&#10;&#10;Description automatically generated">
            <a:extLst>
              <a:ext uri="{FF2B5EF4-FFF2-40B4-BE49-F238E27FC236}">
                <a16:creationId xmlns:a16="http://schemas.microsoft.com/office/drawing/2014/main" id="{62E4AA74-D81B-AB16-C5F2-0F94D495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84" y="1822702"/>
            <a:ext cx="3727707" cy="3727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25644-3730-2EB3-DDE5-B957F5AA4E65}"/>
              </a:ext>
            </a:extLst>
          </p:cNvPr>
          <p:cNvSpPr txBox="1"/>
          <p:nvPr/>
        </p:nvSpPr>
        <p:spPr>
          <a:xfrm>
            <a:off x="1335024" y="722376"/>
            <a:ext cx="833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Dopamine molecule – 3D model from ZINC15 database - visualized in </a:t>
            </a:r>
            <a:r>
              <a:rPr lang="en-US" dirty="0" err="1"/>
              <a:t>PyMOL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7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CB821-39DC-4B50-D2EE-EDA84970E170}"/>
              </a:ext>
            </a:extLst>
          </p:cNvPr>
          <p:cNvSpPr txBox="1"/>
          <p:nvPr/>
        </p:nvSpPr>
        <p:spPr>
          <a:xfrm>
            <a:off x="1316736" y="1618488"/>
            <a:ext cx="1014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ourier New" panose="02070309020205020404" pitchFamily="49" charset="0"/>
              </a:rPr>
              <a:t>&gt;NP_387512.3 D(3) dopamine receptor isoform e [Homo sapiens]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MASLSQLSGHLNYTCGAENSTGASQARPHAYYALSYCALILAIVFGNGLVCMAVLKERALQTTTNYLVVS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LAVADLLVATLVMPWVVYLEVTGGVWNFSRICCDVFVTLDVMMCTASILNLCAISIDRYTAVVMPVHYQH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GTGQSSCRRVALMITAVWVLAFAVSCPLLFGFNTTGDPTVCSISNPDFVIYSSVVSFYLPFGVTVLVYAR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IYVVLKQRRRKRILTRQNSQCNSVRPGFPQQTLSPDPAHLELKRYYSICQDTALGGPGFQERGGELKREE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KTRNSLMPLREKKATQMVAIVLGAFIVCWLPFFLTHVLNTHCQTCHVSPELYSATTWLGYVNSALNPVIY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TTFNIEFRKAFLKILSC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ACCA4-D453-C08F-5C51-83C9D136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1" y="691382"/>
            <a:ext cx="11667231" cy="5928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0A9A2-2FA5-CBBD-06E2-CD9B78FBCF2C}"/>
              </a:ext>
            </a:extLst>
          </p:cNvPr>
          <p:cNvSpPr txBox="1"/>
          <p:nvPr/>
        </p:nvSpPr>
        <p:spPr>
          <a:xfrm>
            <a:off x="246888" y="155448"/>
            <a:ext cx="807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Dopamine Receptor isoform 3 - 3D model prediction with AlphaFold3</a:t>
            </a:r>
          </a:p>
        </p:txBody>
      </p:sp>
    </p:spTree>
    <p:extLst>
      <p:ext uri="{BB962C8B-B14F-4D97-AF65-F5344CB8AC3E}">
        <p14:creationId xmlns:p14="http://schemas.microsoft.com/office/powerpoint/2010/main" val="21955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177658FD-3A6B-C92F-BB7C-C6A45068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33" y="493772"/>
            <a:ext cx="7303775" cy="5843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D028A-047A-810C-BF2F-6DFA6AB5131C}"/>
              </a:ext>
            </a:extLst>
          </p:cNvPr>
          <p:cNvSpPr txBox="1"/>
          <p:nvPr/>
        </p:nvSpPr>
        <p:spPr>
          <a:xfrm>
            <a:off x="605790" y="390067"/>
            <a:ext cx="9525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Human Dopamine Receptor isoform 3 – visualization of 3D model (AlphaFold3) with </a:t>
            </a:r>
            <a:r>
              <a:rPr lang="en-US" dirty="0" err="1"/>
              <a:t>PyMOL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9D498-AA78-B453-A53F-D716863022BA}"/>
              </a:ext>
            </a:extLst>
          </p:cNvPr>
          <p:cNvSpPr txBox="1"/>
          <p:nvPr/>
        </p:nvSpPr>
        <p:spPr>
          <a:xfrm>
            <a:off x="612648" y="310896"/>
            <a:ext cx="737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CB-Dock2 docking software link:</a:t>
            </a:r>
          </a:p>
          <a:p>
            <a:r>
              <a:rPr lang="en-US" dirty="0">
                <a:hlinkClick r:id="rId2"/>
              </a:rPr>
              <a:t>https://cadd.labshare.cn/cb-dock2/php/blinddock.php#job_list_load</a:t>
            </a:r>
            <a:endParaRPr lang="en-US" dirty="0"/>
          </a:p>
        </p:txBody>
      </p:sp>
      <p:pic>
        <p:nvPicPr>
          <p:cNvPr id="4" name="Picture 3" descr="A green and white molecule&#10;&#10;Description automatically generated">
            <a:extLst>
              <a:ext uri="{FF2B5EF4-FFF2-40B4-BE49-F238E27FC236}">
                <a16:creationId xmlns:a16="http://schemas.microsoft.com/office/drawing/2014/main" id="{018F947B-87EE-7733-0349-37CEBEFA4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18053" r="15507" b="11967"/>
          <a:stretch/>
        </p:blipFill>
        <p:spPr>
          <a:xfrm>
            <a:off x="2441447" y="2505456"/>
            <a:ext cx="6754793" cy="4059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4C0B8-C921-9440-6629-8ACA3580A811}"/>
              </a:ext>
            </a:extLst>
          </p:cNvPr>
          <p:cNvSpPr txBox="1"/>
          <p:nvPr/>
        </p:nvSpPr>
        <p:spPr>
          <a:xfrm>
            <a:off x="1271016" y="2103120"/>
            <a:ext cx="4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PyMOL</a:t>
            </a:r>
            <a:r>
              <a:rPr lang="en-US" dirty="0"/>
              <a:t> complex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75F56-1B5C-B61D-1F3C-79728B88B48D}"/>
              </a:ext>
            </a:extLst>
          </p:cNvPr>
          <p:cNvSpPr txBox="1"/>
          <p:nvPr/>
        </p:nvSpPr>
        <p:spPr>
          <a:xfrm>
            <a:off x="4818888" y="1289304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score: -5.8</a:t>
            </a:r>
          </a:p>
        </p:txBody>
      </p:sp>
    </p:spTree>
    <p:extLst>
      <p:ext uri="{BB962C8B-B14F-4D97-AF65-F5344CB8AC3E}">
        <p14:creationId xmlns:p14="http://schemas.microsoft.com/office/powerpoint/2010/main" val="89944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Mpekou</dc:creator>
  <cp:lastModifiedBy>Alexandra Mpekou</cp:lastModifiedBy>
  <cp:revision>2</cp:revision>
  <dcterms:created xsi:type="dcterms:W3CDTF">2024-05-22T10:41:16Z</dcterms:created>
  <dcterms:modified xsi:type="dcterms:W3CDTF">2024-09-23T13:12:20Z</dcterms:modified>
</cp:coreProperties>
</file>