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F38D-E4A6-ED9A-8ACE-52572D45C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6AFC2-AD0E-DB32-923C-803CB929C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C3FD-5065-706B-290B-742B052C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B362-1F87-39DD-F409-2B265B3C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F8A3-3ABE-CBCE-9690-F957434E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1FE4-AC9F-E207-2E94-1DC0C16C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08A41-53DA-3196-A17D-C421CDB79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F65A-FD47-54DE-7D03-756C032B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2948-1E3F-0E2F-66BF-248946F3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D997-A363-B15F-3E04-0A9716C2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7D2A2-2BBF-414D-99A4-987DFF396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FDE82-0D8F-4918-CBC9-54C3E18B2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FF2F-C82F-B213-F4FD-B196DEF2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10288-42C5-FD46-7672-54371A9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8F83-1EB9-A367-A139-BD0E7C09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3972-0FB9-04B3-130C-DBB7E973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6AAE-613C-CA98-6673-F5030B3F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AE4E-D8ED-CAF1-27B0-7E2D2E56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E867-9430-7A42-CE51-2ABC5DE7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A2E5-D4DD-63FA-E2AF-4A8BF661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8B19-1D4F-D5A5-D14E-DE5A73A5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5D80-E768-8E07-9DF2-65FD8D3A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CC69-6E39-EE65-CEC3-092721E9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D208-A3FD-5D92-5B13-44C0D3B4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C51A-2CB0-B84A-0FDA-D72BD56E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88BA-380A-989B-3EFF-9C846AE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6302-A75E-B02B-8D01-BA153617B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F816B-04AD-2FAE-C123-7D59B76C4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6F00B-E436-353B-DC55-CDE19029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7A2E-A82E-49C3-A6B2-C211E17E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60B03-ED94-F12D-976E-4D572268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31E5-0251-98AB-D236-70435CE4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71BF-9800-92A3-044E-B98EC398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F7613-2728-3F41-E18A-B7A0DA70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66D8D-0A04-4D74-F2BC-A129DB5FE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805DE-AFA6-264D-F552-E57DA95DC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6AFA0-C227-21FA-C2C6-E9079C8B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ED45F-D734-0C8D-DC3A-F8BF032F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F1551-3BB3-44CA-31FD-F64A8F92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288A-F4AF-566B-83AE-A23FC067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0126A-BF77-7DB3-0104-779B3C1E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7C053-F80F-790F-DDC0-FFD91017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7A47-4372-00FC-2E44-65E02E6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3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01A86-1816-AFA0-6B6C-823CE8A3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DCCDB-A739-8335-47FD-7196DB4E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8CC20-194D-F34B-2ECA-4B40838E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B345-1044-B7C8-5EE6-6E8AF726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198E-500F-4D6B-CD66-993D67A6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E58D3-7769-F4AB-999E-0A0254C93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F293-61E9-84A2-E712-51C22CE3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5DE4-2AEC-FA18-21F4-9B3699A3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39D76-1805-0A07-B954-2CC04C79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A05A-C0CC-9C53-359D-0C24B3E1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EB2D8-4BF5-72CB-DEF0-E927184E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F4A4E-435E-FDCA-5CAC-361AF67C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D87C8-DEB1-EE97-489B-1A587639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CA37B-0F2F-F584-C3AC-C8AC6C14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9B855-B091-3D02-2F07-D3F36203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BD4D2-8B07-386F-6AF8-78DA5F9C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689A9-29CF-E136-583A-AB97455F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3523-7E37-C6A5-23D9-BF037169C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F52E6-A2D4-4F12-9726-7AA9DA49DAAA}" type="datetimeFigureOut">
              <a:rPr lang="en-US" smtClean="0"/>
              <a:t>20-May-24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DE10-1730-2422-253E-B0283711D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E581-AC7C-5888-A73D-DE0737B96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2DE27-A2F6-4944-B40C-F6389962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een and black image of a protein&#10;&#10;Description automatically generated with medium confidence">
            <a:extLst>
              <a:ext uri="{FF2B5EF4-FFF2-40B4-BE49-F238E27FC236}">
                <a16:creationId xmlns:a16="http://schemas.microsoft.com/office/drawing/2014/main" id="{AF2AA9D1-EDD0-2386-A83F-127CBCEBC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 t="3855" r="10750" b="2211"/>
          <a:stretch/>
        </p:blipFill>
        <p:spPr>
          <a:xfrm>
            <a:off x="0" y="2332101"/>
            <a:ext cx="2685669" cy="2435080"/>
          </a:xfrm>
        </p:spPr>
      </p:pic>
      <p:pic>
        <p:nvPicPr>
          <p:cNvPr id="7" name="Picture 6" descr="A green and red molecule&#10;&#10;Description automatically generated with medium confidence">
            <a:extLst>
              <a:ext uri="{FF2B5EF4-FFF2-40B4-BE49-F238E27FC236}">
                <a16:creationId xmlns:a16="http://schemas.microsoft.com/office/drawing/2014/main" id="{CAB73E6E-3406-6301-6701-17B14A42E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6" t="17400" r="18398" b="12165"/>
          <a:stretch/>
        </p:blipFill>
        <p:spPr>
          <a:xfrm>
            <a:off x="3083890" y="2562606"/>
            <a:ext cx="3078928" cy="2323719"/>
          </a:xfrm>
          <a:prstGeom prst="rect">
            <a:avLst/>
          </a:prstGeom>
        </p:spPr>
      </p:pic>
      <p:pic>
        <p:nvPicPr>
          <p:cNvPr id="9" name="Picture 8" descr="A green plant with black background&#10;&#10;Description automatically generated">
            <a:extLst>
              <a:ext uri="{FF2B5EF4-FFF2-40B4-BE49-F238E27FC236}">
                <a16:creationId xmlns:a16="http://schemas.microsoft.com/office/drawing/2014/main" id="{6198BB3E-1174-88A2-CA67-7CC6CF0B59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3" t="2904" r="14625" b="-490"/>
          <a:stretch/>
        </p:blipFill>
        <p:spPr>
          <a:xfrm>
            <a:off x="6389370" y="2521955"/>
            <a:ext cx="2565446" cy="2431046"/>
          </a:xfrm>
          <a:prstGeom prst="rect">
            <a:avLst/>
          </a:prstGeom>
        </p:spPr>
      </p:pic>
      <p:pic>
        <p:nvPicPr>
          <p:cNvPr id="11" name="Picture 10" descr="Green objects on a black background&#10;&#10;Description automatically generated">
            <a:extLst>
              <a:ext uri="{FF2B5EF4-FFF2-40B4-BE49-F238E27FC236}">
                <a16:creationId xmlns:a16="http://schemas.microsoft.com/office/drawing/2014/main" id="{2C2F3EDE-ADF8-5D84-7059-0E000CE5A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3" t="2681" r="22215" b="4017"/>
          <a:stretch/>
        </p:blipFill>
        <p:spPr>
          <a:xfrm>
            <a:off x="9467849" y="2244937"/>
            <a:ext cx="2628901" cy="2805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975E96-BF4F-D0EF-82B0-50CD19C29071}"/>
              </a:ext>
            </a:extLst>
          </p:cNvPr>
          <p:cNvSpPr txBox="1"/>
          <p:nvPr/>
        </p:nvSpPr>
        <p:spPr>
          <a:xfrm>
            <a:off x="323849" y="5945886"/>
            <a:ext cx="1157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tseq1</a:t>
            </a:r>
            <a:r>
              <a:rPr lang="en-US" dirty="0">
                <a:solidFill>
                  <a:schemeClr val="bg1"/>
                </a:solidFill>
              </a:rPr>
              <a:t>				  tseq2 				 tseq3 			tseq4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2780A-8E1A-3564-5DDD-27779682BA33}"/>
              </a:ext>
            </a:extLst>
          </p:cNvPr>
          <p:cNvSpPr txBox="1"/>
          <p:nvPr/>
        </p:nvSpPr>
        <p:spPr>
          <a:xfrm>
            <a:off x="3162300" y="533400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3D structures of protein templates (Protein </a:t>
            </a:r>
            <a:r>
              <a:rPr lang="en-US" dirty="0" err="1">
                <a:solidFill>
                  <a:schemeClr val="bg1"/>
                </a:solidFill>
              </a:rPr>
              <a:t>DataBank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17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F0289C-8BDF-0FEC-88AF-EC573488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8" y="2254714"/>
            <a:ext cx="7989057" cy="2911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BA886-3E5D-63D4-177D-8B834020196A}"/>
              </a:ext>
            </a:extLst>
          </p:cNvPr>
          <p:cNvSpPr txBox="1"/>
          <p:nvPr/>
        </p:nvSpPr>
        <p:spPr>
          <a:xfrm>
            <a:off x="278296" y="35780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Sequence Alignment for templates – find most related template to query protein sequence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20F77-CF56-E90E-4A5F-CDBAB30C2A06}"/>
              </a:ext>
            </a:extLst>
          </p:cNvPr>
          <p:cNvCxnSpPr>
            <a:cxnSpLocks/>
          </p:cNvCxnSpPr>
          <p:nvPr/>
        </p:nvCxnSpPr>
        <p:spPr>
          <a:xfrm flipH="1">
            <a:off x="10248900" y="2979668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D9D3983-FD75-2046-0D82-A8B46241CE08}"/>
              </a:ext>
            </a:extLst>
          </p:cNvPr>
          <p:cNvSpPr/>
          <p:nvPr/>
        </p:nvSpPr>
        <p:spPr>
          <a:xfrm>
            <a:off x="7553325" y="2724150"/>
            <a:ext cx="1419225" cy="523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95318-E0C9-9645-AB1B-E92E58CC1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1" t="14993" r="26613" b="10196"/>
          <a:stretch/>
        </p:blipFill>
        <p:spPr>
          <a:xfrm>
            <a:off x="297745" y="237744"/>
            <a:ext cx="5481264" cy="40233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0E2C9-10CD-7F2E-1E3F-BEE32FDC4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0" t="13283" r="30055" b="15929"/>
          <a:stretch/>
        </p:blipFill>
        <p:spPr>
          <a:xfrm>
            <a:off x="6208776" y="2134179"/>
            <a:ext cx="5678424" cy="4312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79AEC-0E0C-C484-8E00-57811E22A034}"/>
              </a:ext>
            </a:extLst>
          </p:cNvPr>
          <p:cNvSpPr txBox="1"/>
          <p:nvPr/>
        </p:nvSpPr>
        <p:spPr>
          <a:xfrm>
            <a:off x="8174736" y="320040"/>
            <a:ext cx="369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3d protein structure of optimum model – visualization with </a:t>
            </a:r>
            <a:r>
              <a:rPr lang="en-US" dirty="0" err="1">
                <a:solidFill>
                  <a:schemeClr val="bg1"/>
                </a:solidFill>
              </a:rPr>
              <a:t>PyMOL</a:t>
            </a:r>
            <a:r>
              <a:rPr lang="en-US" dirty="0" err="1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B0ADF-4405-E398-C341-C398ED1B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61" y="517910"/>
            <a:ext cx="5326105" cy="5136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A985B-91D8-AA17-0069-E0C2354C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43" r="11884"/>
          <a:stretch/>
        </p:blipFill>
        <p:spPr>
          <a:xfrm>
            <a:off x="516636" y="2000632"/>
            <a:ext cx="5020274" cy="3005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07858F-5D8D-0EF1-6410-662E2D959E8F}"/>
              </a:ext>
            </a:extLst>
          </p:cNvPr>
          <p:cNvSpPr txBox="1"/>
          <p:nvPr/>
        </p:nvSpPr>
        <p:spPr>
          <a:xfrm>
            <a:off x="274320" y="210312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94624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Mpekou</dc:creator>
  <cp:lastModifiedBy>Alexandra Mpekou</cp:lastModifiedBy>
  <cp:revision>1</cp:revision>
  <dcterms:created xsi:type="dcterms:W3CDTF">2024-05-20T15:09:15Z</dcterms:created>
  <dcterms:modified xsi:type="dcterms:W3CDTF">2024-05-20T15:47:50Z</dcterms:modified>
</cp:coreProperties>
</file>