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988B-333B-2BB2-DA79-D4BBD4FCC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1E1DB-D0CD-71E1-8C0D-AB03978CD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77C8-C885-811A-0352-A4C0047F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3824A-0EF6-7A5B-B71D-79848EB1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50FE-EF28-947F-02EE-A3DCA9B7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A3BB-078B-7011-2DC4-AD8B2BE1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710A7-67E3-35D9-F336-12C7F36E5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F47E-EE48-8B56-C0EE-37A129F7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9444-3465-3903-1032-A4B35507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D8C7-290B-8F25-CD84-A22156AD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29E3E-4CAF-B42D-C837-9608B94C3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DAABF-EFE0-B2FD-7315-E34454CE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8C54-C36B-DBAA-9445-74C39902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F903-F126-2B68-FB64-27F9A96D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DCDC-4F16-4DE7-F9A5-E2E73B92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DCF3-FC65-325B-C990-C815E130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9A0E-EA8B-5F33-7C6B-041FB53D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543F-481A-94A4-199D-C6E85D64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ECB4-DE1D-E7EF-2903-75E13466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60B5-9831-AD2E-046F-98857013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09CC-89C5-9F8B-4D94-0237BB40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96497-6CAD-50C6-E905-1C01A7F9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BF79-92A7-15AB-AE53-D8C15A58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FA33-9ECF-D8A6-55B5-86D4310B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85A1-5FE5-527D-219A-CE895813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6414-384C-57B4-0191-440F00FA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D2E2-7D89-0CCD-BBA3-D39F1EED4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801F4-2A74-C8DB-9406-1FC7B378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9D5F3-0DF6-CFB4-1D69-2D1B7725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DD0F-08E2-F1B8-E86B-E571E31E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BA603-B439-BE06-BF1A-20C14C42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8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38C4-F010-EB81-4E87-B183A71C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9841-2BCD-36AE-8AC5-E048DF629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DD08B-4FB6-D21E-37D3-F325DFDA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44149-C8BB-6725-10C6-21D4FABE5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446F-8167-87EB-8277-BE2220FC8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F4E78-F845-48D6-4575-984169A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1699B-B57B-B8E9-7787-B0C27922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BC375-D2AC-324E-EB53-A9FE8E9D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5D22-F03C-183F-0197-F2F1E844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8C013-5E49-80FB-DE78-C46B379D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DB5DF-9D99-065D-E7B3-47734CF4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971A0-28B3-400D-70DA-F8D6C5BA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1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882B1-D292-9554-93F0-FBC8CF03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A26A2-14DB-B600-0730-CFEDAB3C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BBEB7-CF7A-F7C4-016C-9BBFDD33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5AED-D83B-601E-69AA-E0F342C1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CB4D-3927-1794-6CE4-523608EE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8996D-EA36-C106-A096-4DE4E603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336F-26C7-919D-66A7-374A45D5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527C5-BBAF-8DB2-A499-DF49F01F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D6B8A-41C4-80C4-4ADC-7A56D03C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9578-D204-7C15-A20C-317925B2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13ED3-10F1-5F2F-F760-468541F3D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CEAC-9140-E9F1-7D04-68257EC2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5B5B-E703-5677-B0A9-B36CCCCC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F1543-9DE3-BC5E-84F1-7811F098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9EC3F-0D67-A535-3A6E-3184885D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08821-A385-99CD-9304-1C94F31D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8D79D-E5F3-9F9C-06FE-0694AA09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4307-7BA5-4CE7-5678-1D0D727D7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E604C-E212-4442-A483-6B4CEE7A4E9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CE40-DEDE-7E13-8868-006F01A1D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CB5E-2A76-73B4-ABC2-423516CF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5BE1F-6D65-4382-B458-6537DD5E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okrypton/ColabFold/blob/main/AlphaFold2.ipynb#scrollTo=mbaIO9pWjaN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lgi.sandbox.googl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C4B54-2608-507D-4806-8547BA679485}"/>
              </a:ext>
            </a:extLst>
          </p:cNvPr>
          <p:cNvSpPr txBox="1"/>
          <p:nvPr/>
        </p:nvSpPr>
        <p:spPr>
          <a:xfrm>
            <a:off x="2450592" y="1609344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Google Collab for AlphaFold2 link:</a:t>
            </a:r>
          </a:p>
          <a:p>
            <a:r>
              <a:rPr lang="en-US" dirty="0">
                <a:hlinkClick r:id="rId2"/>
              </a:rPr>
              <a:t>https://colab.research.google.com/github/sokrypton/ColabFold/blob/main/AlphaFold2.ipynb#scrollTo=mbaIO9pWjaN0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0C1C7-94CC-2495-173A-FCD7DDC83C30}"/>
              </a:ext>
            </a:extLst>
          </p:cNvPr>
          <p:cNvSpPr txBox="1"/>
          <p:nvPr/>
        </p:nvSpPr>
        <p:spPr>
          <a:xfrm>
            <a:off x="1810512" y="4178808"/>
            <a:ext cx="9070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Protein Sequence:</a:t>
            </a:r>
          </a:p>
          <a:p>
            <a:r>
              <a:rPr lang="en-US" sz="1600" dirty="0"/>
              <a:t>QQGITPNYVGDLNLDDQFKGNVCHAFTLEAIIDISAYNERTVKGVPAWLPLGIMSNFEYPLAHTVAALLTGSYTITQFTHNGQKFVRVNRLGTGIPAHPLRMLREGNQAFIQNMVIPRNFSTNQFTYNLTNLVLSVQKLPDDAWRPSKDKLIGNTMHPAVSIHPNLPPIVLPTVKKQAYR</a:t>
            </a:r>
          </a:p>
        </p:txBody>
      </p:sp>
    </p:spTree>
    <p:extLst>
      <p:ext uri="{BB962C8B-B14F-4D97-AF65-F5344CB8AC3E}">
        <p14:creationId xmlns:p14="http://schemas.microsoft.com/office/powerpoint/2010/main" val="13136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positions&#10;&#10;Description automatically generated">
            <a:extLst>
              <a:ext uri="{FF2B5EF4-FFF2-40B4-BE49-F238E27FC236}">
                <a16:creationId xmlns:a16="http://schemas.microsoft.com/office/drawing/2014/main" id="{75EBDDA1-9973-2DC9-5B95-B9B9F7428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68" y="1419601"/>
            <a:ext cx="6076200" cy="42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">
            <a:extLst>
              <a:ext uri="{FF2B5EF4-FFF2-40B4-BE49-F238E27FC236}">
                <a16:creationId xmlns:a16="http://schemas.microsoft.com/office/drawing/2014/main" id="{6DB6F3C9-C448-A3A0-58E7-EA523CC7C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126996"/>
            <a:ext cx="9434714" cy="16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4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D2A6395-A543-9DAE-6082-F1ABC5128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47" y="1191001"/>
            <a:ext cx="6359665" cy="42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6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object&#10;&#10;Description automatically generated with medium confidence">
            <a:extLst>
              <a:ext uri="{FF2B5EF4-FFF2-40B4-BE49-F238E27FC236}">
                <a16:creationId xmlns:a16="http://schemas.microsoft.com/office/drawing/2014/main" id="{9E80382B-7406-25FA-B6D8-46780DEDB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" t="7951" r="12248" b="11600"/>
          <a:stretch/>
        </p:blipFill>
        <p:spPr>
          <a:xfrm>
            <a:off x="2779776" y="1005840"/>
            <a:ext cx="6336792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8F7F6-94DC-FE1E-A5D1-18E834AF8537}"/>
              </a:ext>
            </a:extLst>
          </p:cNvPr>
          <p:cNvSpPr txBox="1"/>
          <p:nvPr/>
        </p:nvSpPr>
        <p:spPr>
          <a:xfrm>
            <a:off x="3319272" y="2404872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AlphaFold3 </a:t>
            </a:r>
            <a:r>
              <a:rPr lang="en-US" dirty="0">
                <a:hlinkClick r:id="rId2"/>
              </a:rPr>
              <a:t>https://golgi.sandbox.google.com/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E5428-EC24-A6B0-E4A2-FB97EC00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7" y="487425"/>
            <a:ext cx="11606266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2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green molecule&#10;&#10;Description automatically generated">
            <a:extLst>
              <a:ext uri="{FF2B5EF4-FFF2-40B4-BE49-F238E27FC236}">
                <a16:creationId xmlns:a16="http://schemas.microsoft.com/office/drawing/2014/main" id="{CDAADA29-5ADE-6926-30BC-666FB4057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49932"/>
            <a:ext cx="6222495" cy="62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Mpekou</dc:creator>
  <cp:lastModifiedBy>Alexandra Mpekou</cp:lastModifiedBy>
  <cp:revision>2</cp:revision>
  <dcterms:created xsi:type="dcterms:W3CDTF">2024-05-21T12:09:42Z</dcterms:created>
  <dcterms:modified xsi:type="dcterms:W3CDTF">2024-05-22T10:13:42Z</dcterms:modified>
</cp:coreProperties>
</file>