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59" r:id="rId5"/>
    <p:sldId id="257" r:id="rId6"/>
    <p:sldId id="258" r:id="rId7"/>
    <p:sldId id="260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824C0-DEDF-4BF6-B5CB-073D1A5FC57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64A9D1-8F72-4F90-93C3-538F87E8A576}">
      <dgm:prSet phldrT="[Text]"/>
      <dgm:spPr/>
      <dgm:t>
        <a:bodyPr/>
        <a:lstStyle/>
        <a:p>
          <a:r>
            <a:rPr lang="en-US" dirty="0"/>
            <a:t>Title</a:t>
          </a:r>
        </a:p>
      </dgm:t>
    </dgm:pt>
    <dgm:pt modelId="{65392EFC-C6CD-4B71-86E5-58328232368F}" type="parTrans" cxnId="{F2DFC3EB-4BA6-43EB-9F23-EC0B9D913604}">
      <dgm:prSet/>
      <dgm:spPr/>
      <dgm:t>
        <a:bodyPr/>
        <a:lstStyle/>
        <a:p>
          <a:endParaRPr lang="en-US"/>
        </a:p>
      </dgm:t>
    </dgm:pt>
    <dgm:pt modelId="{30C5B2B0-2BB3-4080-983B-0B0976C4D965}" type="sibTrans" cxnId="{F2DFC3EB-4BA6-43EB-9F23-EC0B9D913604}">
      <dgm:prSet/>
      <dgm:spPr/>
      <dgm:t>
        <a:bodyPr/>
        <a:lstStyle/>
        <a:p>
          <a:endParaRPr lang="en-US"/>
        </a:p>
      </dgm:t>
    </dgm:pt>
    <dgm:pt modelId="{2D67766A-A46F-4262-B29A-FEE4ADE9E677}">
      <dgm:prSet phldrT="[Text]"/>
      <dgm:spPr/>
      <dgm:t>
        <a:bodyPr/>
        <a:lstStyle/>
        <a:p>
          <a:r>
            <a:rPr lang="en-US" dirty="0"/>
            <a:t>Game</a:t>
          </a:r>
        </a:p>
      </dgm:t>
    </dgm:pt>
    <dgm:pt modelId="{3A721936-D81B-49B4-BC29-9B7F6F780B86}" type="parTrans" cxnId="{0AEC4376-C13A-43C1-8A7A-D9FCE38D2237}">
      <dgm:prSet/>
      <dgm:spPr/>
      <dgm:t>
        <a:bodyPr/>
        <a:lstStyle/>
        <a:p>
          <a:endParaRPr lang="en-US"/>
        </a:p>
      </dgm:t>
    </dgm:pt>
    <dgm:pt modelId="{4399B78F-5B6E-4A37-8E27-B2AE29D897CE}" type="sibTrans" cxnId="{0AEC4376-C13A-43C1-8A7A-D9FCE38D2237}">
      <dgm:prSet/>
      <dgm:spPr/>
      <dgm:t>
        <a:bodyPr/>
        <a:lstStyle/>
        <a:p>
          <a:endParaRPr lang="en-US"/>
        </a:p>
      </dgm:t>
    </dgm:pt>
    <dgm:pt modelId="{4258B3DD-8CC1-4E03-A317-FA8DF7BFAE1E}">
      <dgm:prSet phldrT="[Text]"/>
      <dgm:spPr/>
      <dgm:t>
        <a:bodyPr/>
        <a:lstStyle/>
        <a:p>
          <a:r>
            <a:rPr lang="en-US" dirty="0"/>
            <a:t>Game Over</a:t>
          </a:r>
        </a:p>
      </dgm:t>
    </dgm:pt>
    <dgm:pt modelId="{CA98B02F-AF12-4855-AB46-F0DD99A44572}" type="parTrans" cxnId="{24B5D6BD-8642-4127-AB4D-23CDB8B03DDA}">
      <dgm:prSet/>
      <dgm:spPr/>
      <dgm:t>
        <a:bodyPr/>
        <a:lstStyle/>
        <a:p>
          <a:endParaRPr lang="en-US"/>
        </a:p>
      </dgm:t>
    </dgm:pt>
    <dgm:pt modelId="{358E5FB1-E3BE-49D0-BED1-EE44791268BC}" type="sibTrans" cxnId="{24B5D6BD-8642-4127-AB4D-23CDB8B03DDA}">
      <dgm:prSet/>
      <dgm:spPr/>
      <dgm:t>
        <a:bodyPr/>
        <a:lstStyle/>
        <a:p>
          <a:endParaRPr lang="en-US"/>
        </a:p>
      </dgm:t>
    </dgm:pt>
    <dgm:pt modelId="{1609950A-18F5-400E-8133-87CDFDF7BE77}" type="pres">
      <dgm:prSet presAssocID="{A5B824C0-DEDF-4BF6-B5CB-073D1A5FC571}" presName="cycle" presStyleCnt="0">
        <dgm:presLayoutVars>
          <dgm:dir/>
          <dgm:resizeHandles val="exact"/>
        </dgm:presLayoutVars>
      </dgm:prSet>
      <dgm:spPr/>
    </dgm:pt>
    <dgm:pt modelId="{5AAFCE53-36D8-474D-B501-FCDB9A51D50F}" type="pres">
      <dgm:prSet presAssocID="{CB64A9D1-8F72-4F90-93C3-538F87E8A576}" presName="node" presStyleLbl="node1" presStyleIdx="0" presStyleCnt="3">
        <dgm:presLayoutVars>
          <dgm:bulletEnabled val="1"/>
        </dgm:presLayoutVars>
      </dgm:prSet>
      <dgm:spPr/>
    </dgm:pt>
    <dgm:pt modelId="{34FF5F4D-E967-41D4-A655-F054D9413699}" type="pres">
      <dgm:prSet presAssocID="{30C5B2B0-2BB3-4080-983B-0B0976C4D965}" presName="sibTrans" presStyleLbl="sibTrans2D1" presStyleIdx="0" presStyleCnt="3"/>
      <dgm:spPr/>
    </dgm:pt>
    <dgm:pt modelId="{D3032706-D177-4CF7-96C8-C80BEA2E1DC5}" type="pres">
      <dgm:prSet presAssocID="{30C5B2B0-2BB3-4080-983B-0B0976C4D965}" presName="connectorText" presStyleLbl="sibTrans2D1" presStyleIdx="0" presStyleCnt="3"/>
      <dgm:spPr/>
    </dgm:pt>
    <dgm:pt modelId="{CC142DC4-1BEE-4609-A6EF-643E5E004784}" type="pres">
      <dgm:prSet presAssocID="{2D67766A-A46F-4262-B29A-FEE4ADE9E677}" presName="node" presStyleLbl="node1" presStyleIdx="1" presStyleCnt="3">
        <dgm:presLayoutVars>
          <dgm:bulletEnabled val="1"/>
        </dgm:presLayoutVars>
      </dgm:prSet>
      <dgm:spPr/>
    </dgm:pt>
    <dgm:pt modelId="{1A715832-1E66-4F02-BB89-C34D799B8F6F}" type="pres">
      <dgm:prSet presAssocID="{4399B78F-5B6E-4A37-8E27-B2AE29D897CE}" presName="sibTrans" presStyleLbl="sibTrans2D1" presStyleIdx="1" presStyleCnt="3"/>
      <dgm:spPr/>
    </dgm:pt>
    <dgm:pt modelId="{4D7EA1DB-C9E7-4DBF-ADEA-484BB44581F3}" type="pres">
      <dgm:prSet presAssocID="{4399B78F-5B6E-4A37-8E27-B2AE29D897CE}" presName="connectorText" presStyleLbl="sibTrans2D1" presStyleIdx="1" presStyleCnt="3"/>
      <dgm:spPr/>
    </dgm:pt>
    <dgm:pt modelId="{53E98FC8-3093-4E59-9993-307A8D2331CB}" type="pres">
      <dgm:prSet presAssocID="{4258B3DD-8CC1-4E03-A317-FA8DF7BFAE1E}" presName="node" presStyleLbl="node1" presStyleIdx="2" presStyleCnt="3" custScaleX="120536" custScaleY="110914">
        <dgm:presLayoutVars>
          <dgm:bulletEnabled val="1"/>
        </dgm:presLayoutVars>
      </dgm:prSet>
      <dgm:spPr/>
    </dgm:pt>
    <dgm:pt modelId="{2AE78A86-A06D-4E37-B38C-29EB7BF624D5}" type="pres">
      <dgm:prSet presAssocID="{358E5FB1-E3BE-49D0-BED1-EE44791268BC}" presName="sibTrans" presStyleLbl="sibTrans2D1" presStyleIdx="2" presStyleCnt="3"/>
      <dgm:spPr/>
    </dgm:pt>
    <dgm:pt modelId="{3C3561F6-8166-47AB-8A52-6138CE7C4EC6}" type="pres">
      <dgm:prSet presAssocID="{358E5FB1-E3BE-49D0-BED1-EE44791268BC}" presName="connectorText" presStyleLbl="sibTrans2D1" presStyleIdx="2" presStyleCnt="3"/>
      <dgm:spPr/>
    </dgm:pt>
  </dgm:ptLst>
  <dgm:cxnLst>
    <dgm:cxn modelId="{764169CE-6B9B-4F51-90E4-D8E307899A3B}" type="presOf" srcId="{A5B824C0-DEDF-4BF6-B5CB-073D1A5FC571}" destId="{1609950A-18F5-400E-8133-87CDFDF7BE77}" srcOrd="0" destOrd="0" presId="urn:microsoft.com/office/officeart/2005/8/layout/cycle2"/>
    <dgm:cxn modelId="{F2DFC3EB-4BA6-43EB-9F23-EC0B9D913604}" srcId="{A5B824C0-DEDF-4BF6-B5CB-073D1A5FC571}" destId="{CB64A9D1-8F72-4F90-93C3-538F87E8A576}" srcOrd="0" destOrd="0" parTransId="{65392EFC-C6CD-4B71-86E5-58328232368F}" sibTransId="{30C5B2B0-2BB3-4080-983B-0B0976C4D965}"/>
    <dgm:cxn modelId="{E21D0CAE-FF14-49FA-AEA5-C9E238E87C64}" type="presOf" srcId="{4258B3DD-8CC1-4E03-A317-FA8DF7BFAE1E}" destId="{53E98FC8-3093-4E59-9993-307A8D2331CB}" srcOrd="0" destOrd="0" presId="urn:microsoft.com/office/officeart/2005/8/layout/cycle2"/>
    <dgm:cxn modelId="{1B96049B-0420-469D-8373-D043A1830A3D}" type="presOf" srcId="{358E5FB1-E3BE-49D0-BED1-EE44791268BC}" destId="{3C3561F6-8166-47AB-8A52-6138CE7C4EC6}" srcOrd="1" destOrd="0" presId="urn:microsoft.com/office/officeart/2005/8/layout/cycle2"/>
    <dgm:cxn modelId="{8E4A0A6C-8574-4BCB-80E0-39B6709E323E}" type="presOf" srcId="{358E5FB1-E3BE-49D0-BED1-EE44791268BC}" destId="{2AE78A86-A06D-4E37-B38C-29EB7BF624D5}" srcOrd="0" destOrd="0" presId="urn:microsoft.com/office/officeart/2005/8/layout/cycle2"/>
    <dgm:cxn modelId="{7BEF132E-5237-4546-B4DF-0AB2AE6E12F8}" type="presOf" srcId="{4399B78F-5B6E-4A37-8E27-B2AE29D897CE}" destId="{1A715832-1E66-4F02-BB89-C34D799B8F6F}" srcOrd="0" destOrd="0" presId="urn:microsoft.com/office/officeart/2005/8/layout/cycle2"/>
    <dgm:cxn modelId="{24B5D6BD-8642-4127-AB4D-23CDB8B03DDA}" srcId="{A5B824C0-DEDF-4BF6-B5CB-073D1A5FC571}" destId="{4258B3DD-8CC1-4E03-A317-FA8DF7BFAE1E}" srcOrd="2" destOrd="0" parTransId="{CA98B02F-AF12-4855-AB46-F0DD99A44572}" sibTransId="{358E5FB1-E3BE-49D0-BED1-EE44791268BC}"/>
    <dgm:cxn modelId="{29EE7039-B556-4872-850A-5F97B34EA7D2}" type="presOf" srcId="{2D67766A-A46F-4262-B29A-FEE4ADE9E677}" destId="{CC142DC4-1BEE-4609-A6EF-643E5E004784}" srcOrd="0" destOrd="0" presId="urn:microsoft.com/office/officeart/2005/8/layout/cycle2"/>
    <dgm:cxn modelId="{1855AEBC-7F27-4084-9A4F-DDA870BCB0AB}" type="presOf" srcId="{30C5B2B0-2BB3-4080-983B-0B0976C4D965}" destId="{D3032706-D177-4CF7-96C8-C80BEA2E1DC5}" srcOrd="1" destOrd="0" presId="urn:microsoft.com/office/officeart/2005/8/layout/cycle2"/>
    <dgm:cxn modelId="{0AEC4376-C13A-43C1-8A7A-D9FCE38D2237}" srcId="{A5B824C0-DEDF-4BF6-B5CB-073D1A5FC571}" destId="{2D67766A-A46F-4262-B29A-FEE4ADE9E677}" srcOrd="1" destOrd="0" parTransId="{3A721936-D81B-49B4-BC29-9B7F6F780B86}" sibTransId="{4399B78F-5B6E-4A37-8E27-B2AE29D897CE}"/>
    <dgm:cxn modelId="{56B7BF1D-D18B-4137-94E8-BF5A0E985B3F}" type="presOf" srcId="{30C5B2B0-2BB3-4080-983B-0B0976C4D965}" destId="{34FF5F4D-E967-41D4-A655-F054D9413699}" srcOrd="0" destOrd="0" presId="urn:microsoft.com/office/officeart/2005/8/layout/cycle2"/>
    <dgm:cxn modelId="{55CCD7A0-FCEC-4025-ABED-92A534E21C98}" type="presOf" srcId="{4399B78F-5B6E-4A37-8E27-B2AE29D897CE}" destId="{4D7EA1DB-C9E7-4DBF-ADEA-484BB44581F3}" srcOrd="1" destOrd="0" presId="urn:microsoft.com/office/officeart/2005/8/layout/cycle2"/>
    <dgm:cxn modelId="{293BF33B-B037-41D3-81FA-56FBFCB7F1B7}" type="presOf" srcId="{CB64A9D1-8F72-4F90-93C3-538F87E8A576}" destId="{5AAFCE53-36D8-474D-B501-FCDB9A51D50F}" srcOrd="0" destOrd="0" presId="urn:microsoft.com/office/officeart/2005/8/layout/cycle2"/>
    <dgm:cxn modelId="{ADDC2DDC-DC72-4B03-846D-4FCC49ECAB29}" type="presParOf" srcId="{1609950A-18F5-400E-8133-87CDFDF7BE77}" destId="{5AAFCE53-36D8-474D-B501-FCDB9A51D50F}" srcOrd="0" destOrd="0" presId="urn:microsoft.com/office/officeart/2005/8/layout/cycle2"/>
    <dgm:cxn modelId="{79A45425-CE61-4CD9-9423-AF542A073F7E}" type="presParOf" srcId="{1609950A-18F5-400E-8133-87CDFDF7BE77}" destId="{34FF5F4D-E967-41D4-A655-F054D9413699}" srcOrd="1" destOrd="0" presId="urn:microsoft.com/office/officeart/2005/8/layout/cycle2"/>
    <dgm:cxn modelId="{B8D68329-83C7-4D1A-B252-59F9D1032BCC}" type="presParOf" srcId="{34FF5F4D-E967-41D4-A655-F054D9413699}" destId="{D3032706-D177-4CF7-96C8-C80BEA2E1DC5}" srcOrd="0" destOrd="0" presId="urn:microsoft.com/office/officeart/2005/8/layout/cycle2"/>
    <dgm:cxn modelId="{9F738E3F-7FB3-4F97-BAF5-269DCC4191B5}" type="presParOf" srcId="{1609950A-18F5-400E-8133-87CDFDF7BE77}" destId="{CC142DC4-1BEE-4609-A6EF-643E5E004784}" srcOrd="2" destOrd="0" presId="urn:microsoft.com/office/officeart/2005/8/layout/cycle2"/>
    <dgm:cxn modelId="{F16BCB29-AC68-4854-AE89-ED10C09CC75A}" type="presParOf" srcId="{1609950A-18F5-400E-8133-87CDFDF7BE77}" destId="{1A715832-1E66-4F02-BB89-C34D799B8F6F}" srcOrd="3" destOrd="0" presId="urn:microsoft.com/office/officeart/2005/8/layout/cycle2"/>
    <dgm:cxn modelId="{B0412390-2CF2-4EAE-A80F-A0F6F49652C8}" type="presParOf" srcId="{1A715832-1E66-4F02-BB89-C34D799B8F6F}" destId="{4D7EA1DB-C9E7-4DBF-ADEA-484BB44581F3}" srcOrd="0" destOrd="0" presId="urn:microsoft.com/office/officeart/2005/8/layout/cycle2"/>
    <dgm:cxn modelId="{12D216F4-08D0-4750-B23F-7CDEC8043F08}" type="presParOf" srcId="{1609950A-18F5-400E-8133-87CDFDF7BE77}" destId="{53E98FC8-3093-4E59-9993-307A8D2331CB}" srcOrd="4" destOrd="0" presId="urn:microsoft.com/office/officeart/2005/8/layout/cycle2"/>
    <dgm:cxn modelId="{775365C3-AD4A-4B9E-A735-9B65842FA9EB}" type="presParOf" srcId="{1609950A-18F5-400E-8133-87CDFDF7BE77}" destId="{2AE78A86-A06D-4E37-B38C-29EB7BF624D5}" srcOrd="5" destOrd="0" presId="urn:microsoft.com/office/officeart/2005/8/layout/cycle2"/>
    <dgm:cxn modelId="{673ADAF8-5512-4195-8697-BE2B8933B125}" type="presParOf" srcId="{2AE78A86-A06D-4E37-B38C-29EB7BF624D5}" destId="{3C3561F6-8166-47AB-8A52-6138CE7C4EC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FCE53-36D8-474D-B501-FCDB9A51D50F}">
      <dsp:nvSpPr>
        <dsp:cNvPr id="0" name=""/>
        <dsp:cNvSpPr/>
      </dsp:nvSpPr>
      <dsp:spPr>
        <a:xfrm>
          <a:off x="2473816" y="-42671"/>
          <a:ext cx="1576609" cy="1576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Title</a:t>
          </a:r>
        </a:p>
      </dsp:txBody>
      <dsp:txXfrm>
        <a:off x="2704705" y="188218"/>
        <a:ext cx="1114831" cy="1114831"/>
      </dsp:txXfrm>
    </dsp:sp>
    <dsp:sp modelId="{34FF5F4D-E967-41D4-A655-F054D9413699}">
      <dsp:nvSpPr>
        <dsp:cNvPr id="0" name=""/>
        <dsp:cNvSpPr/>
      </dsp:nvSpPr>
      <dsp:spPr>
        <a:xfrm rot="3600000">
          <a:off x="3638526" y="1493579"/>
          <a:ext cx="418055" cy="532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669880" y="1545693"/>
        <a:ext cx="292639" cy="319263"/>
      </dsp:txXfrm>
    </dsp:sp>
    <dsp:sp modelId="{CC142DC4-1BEE-4609-A6EF-643E5E004784}">
      <dsp:nvSpPr>
        <dsp:cNvPr id="0" name=""/>
        <dsp:cNvSpPr/>
      </dsp:nvSpPr>
      <dsp:spPr>
        <a:xfrm>
          <a:off x="3656513" y="2005819"/>
          <a:ext cx="1576609" cy="1576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Game</a:t>
          </a:r>
        </a:p>
      </dsp:txBody>
      <dsp:txXfrm>
        <a:off x="3887402" y="2236708"/>
        <a:ext cx="1114831" cy="1114831"/>
      </dsp:txXfrm>
    </dsp:sp>
    <dsp:sp modelId="{1A715832-1E66-4F02-BB89-C34D799B8F6F}">
      <dsp:nvSpPr>
        <dsp:cNvPr id="0" name=""/>
        <dsp:cNvSpPr/>
      </dsp:nvSpPr>
      <dsp:spPr>
        <a:xfrm rot="10800000">
          <a:off x="3186340" y="2528070"/>
          <a:ext cx="332255" cy="532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3286016" y="2634491"/>
        <a:ext cx="232579" cy="319263"/>
      </dsp:txXfrm>
    </dsp:sp>
    <dsp:sp modelId="{53E98FC8-3093-4E59-9993-307A8D2331CB}">
      <dsp:nvSpPr>
        <dsp:cNvPr id="0" name=""/>
        <dsp:cNvSpPr/>
      </dsp:nvSpPr>
      <dsp:spPr>
        <a:xfrm>
          <a:off x="1129234" y="1919783"/>
          <a:ext cx="1900381" cy="1748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Game Over</a:t>
          </a:r>
        </a:p>
      </dsp:txBody>
      <dsp:txXfrm>
        <a:off x="1407538" y="2175871"/>
        <a:ext cx="1343773" cy="1236504"/>
      </dsp:txXfrm>
    </dsp:sp>
    <dsp:sp modelId="{2AE78A86-A06D-4E37-B38C-29EB7BF624D5}">
      <dsp:nvSpPr>
        <dsp:cNvPr id="0" name=""/>
        <dsp:cNvSpPr/>
      </dsp:nvSpPr>
      <dsp:spPr>
        <a:xfrm rot="18000000">
          <a:off x="2509796" y="1468006"/>
          <a:ext cx="363313" cy="532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537045" y="1621623"/>
        <a:ext cx="254319" cy="319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4:03:46.85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A94823E-A324-4AF4-AA3B-BA671CA251DA}" emma:medium="tactile" emma:mode="ink">
          <msink:context xmlns:msink="http://schemas.microsoft.com/ink/2010/main" type="writingRegion" rotatedBoundingBox="4795,3590 4810,3590 4810,3605 4795,3605"/>
        </emma:interpretation>
      </emma:emma>
    </inkml:annotationXML>
    <inkml:traceGroup>
      <inkml:annotationXML>
        <emma:emma xmlns:emma="http://www.w3.org/2003/04/emma" version="1.0">
          <emma:interpretation id="{5BDF6488-CAFA-4D98-B8A3-38331DCE885D}" emma:medium="tactile" emma:mode="ink">
            <msink:context xmlns:msink="http://schemas.microsoft.com/ink/2010/main" type="paragraph" rotatedBoundingBox="4795,3590 4810,3590 4810,3605 4795,36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97FB7B-ED3A-456C-A0B0-58E15812CC6A}" emma:medium="tactile" emma:mode="ink">
              <msink:context xmlns:msink="http://schemas.microsoft.com/ink/2010/main" type="line" rotatedBoundingBox="4795,3590 4810,3590 4810,3605 4795,3605"/>
            </emma:interpretation>
          </emma:emma>
        </inkml:annotationXML>
        <inkml:traceGroup>
          <inkml:annotationXML>
            <emma:emma xmlns:emma="http://www.w3.org/2003/04/emma" version="1.0">
              <emma:interpretation id="{AB8A6AF2-3605-4148-8BC9-527B488C6DC3}" emma:medium="tactile" emma:mode="ink">
                <msink:context xmlns:msink="http://schemas.microsoft.com/ink/2010/main" type="inkWord" rotatedBoundingBox="4795,3590 4810,3590 4810,3605 4795,3605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1 0 5413,'0'0'0,"0"0"-1601,0 0 576,0 0-1378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4:16:35.250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CF8958C8-3107-44E0-BEC1-96924DFC4423}" emma:medium="tactile" emma:mode="ink">
          <msink:context xmlns:msink="http://schemas.microsoft.com/ink/2010/main" type="writingRegion" rotatedBoundingBox="15894,778 16616,778 16616,2062 15894,2062"/>
        </emma:interpretation>
      </emma:emma>
    </inkml:annotationXML>
    <inkml:traceGroup>
      <inkml:annotationXML>
        <emma:emma xmlns:emma="http://www.w3.org/2003/04/emma" version="1.0">
          <emma:interpretation id="{8A2C15BC-1810-4550-B8D0-101C0934EA65}" emma:medium="tactile" emma:mode="ink">
            <msink:context xmlns:msink="http://schemas.microsoft.com/ink/2010/main" type="paragraph" rotatedBoundingBox="15894,778 16616,778 16616,2062 15894,20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47F64D-4851-421E-AA14-9B80B1CA973D}" emma:medium="tactile" emma:mode="ink">
              <msink:context xmlns:msink="http://schemas.microsoft.com/ink/2010/main" type="line" rotatedBoundingBox="15894,778 16616,778 16616,2062 15894,2062"/>
            </emma:interpretation>
          </emma:emma>
        </inkml:annotationXML>
        <inkml:traceGroup>
          <inkml:annotationXML>
            <emma:emma xmlns:emma="http://www.w3.org/2003/04/emma" version="1.0">
              <emma:interpretation id="{BAA219F2-EB95-42F9-936C-43AC2D9A0BD1}" emma:medium="tactile" emma:mode="ink">
                <msink:context xmlns:msink="http://schemas.microsoft.com/ink/2010/main" type="inkWord" rotatedBoundingBox="15894,778 16616,778 16616,2062 15894,2062"/>
              </emma:interpretation>
              <emma:one-of disjunction-type="recognition" id="oneOf0">
                <emma:interpretation id="interp0" emma:lang="en-US" emma:confidence="0">
                  <emma:literal>d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{</emma:literal>
                </emma:interpretation>
                <emma:interpretation id="interp3" emma:lang="en-US" emma:confidence="0">
                  <emma:literal>'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0 17 4324,'0'0'5894,"0"0"-4613,0 0-1057,0 0 673,0 0-288,0 0-609,0 0-161,28-17-319,-28 17-193,6 0-480,-6 0-384,7 0-385,-7 0-320,0 0-2050</inkml:trace>
          <inkml:trace contextRef="#ctx0" brushRef="#br0" timeOffset="2014">86-106 3203,'0'0'2627,"0"0"-1474,0 0-321,0 0 225,0 0-96,0 0-544,16 0-193,-10 0 64,-6 0 129,0 0 63,0 0-32,0 0 289,0 0-32,0 0 64,0 0-97,0 0-63,0 0-65,0 0-223,0 5 31,0 13-224,0 1 0,0 4-128,0-7 64,0 5-64,0-1 64,0-1 32,0 2 0,-6-3-31,-4 6-1,4 0 96,6-3-32,-7 3 32,7-9-160,-5 3 128,-1 6-64,-1-2 0,-2 1-32,3-2-32,0 4 96,-1-4-96,1 0 64,0-3-32,0-3 33,6-7-65,-9 8 0,9-5 32,-7 5-32,-5-1 0,12 4 32,-6-9 0,-1 12 0,-8-4-32,3 3 32,-1 3 32,-2-3-64,2-3 32,1 3-32,-4-6 32,10-2-32,0-1 0,0 2 0,-1 1 32,1 4-32,-3-11 32,3 4-32,0-2 32,-1-1 32,1 3-64,0-1 64,0-1-64,-10 8 32,4 0-32,-10-4 32,10 8 64,-1-6-96,-2 2 128,-4 3-96,13-4-32,-6 1 96,-3-3-96,2 0 96,0-3-96,-2 4 97,2-5-33,8-1 32,-8 4-64,-3-1 32,4 2 0,-1-4-64,-2 4 0,9-9 64,-1 1-128,1-1 128,1-4-96,5 4 64,-7-6-32,7 0 0,0 0 0,0 0-32,0 0 128,0 4-160,0-1 128,0 0-64,0 0 0,-9-3 0,9 0 0,0 0 0,0 0 0,0 0 0,0 0 0,0 0-64,0 0 64,0 0-64,0 0 32,0 0 64,0 0-64,0 0 32,0 0-64,0 0 32,0 0 0,0 0 0,0 0 32,0 0-64,0 0 96,0 0-64,0 0 32,0-9-64,0-9 32,-7-10 0,-5-8-33,0-12-223,-3 0 224,2-4-224,6 2 192,-8 5-32,2-1 0,13 10-65,-5 6 33,5 15 160,0 3-32,-6 6 0,6 6 64,0 0 0,0 0 0,0 0-32,0 0 0,0 0 0,0 0-32,0 0 0,0 0 0,0 0-192,0 0-32,0 10-97,0 11 257,0 6 96,0 6 64,0 12-64,11-1 64,-4 15 0,-1 1-32,9-7-64,-15 1 96,7-15-64,-1-8 0,-6-4 33,7-18-33,-7-3 32,0-6-64,0 0 64,0 0 32,0 0-64,0 0 0,0 0-32,0 0 32,6 0-64,-6 0 64,0 0 0,15 0-65,10-10-31,15-7 96,22-14 128,4 8-63,-5-4 63,4-1-128,-12 10 96,-13 6 0,1-2-64,-26 10-32,-2 1 32,-7 3-32,-6 0 32,0 0 64,0 0-96,0 0 96,0 0-96,0 0-192,0 0-449,6 0-960,0-14-1122,3 4-1313,-9-1-224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80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3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25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70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230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17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352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394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92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73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82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65099-C32F-4B73-89DB-BC4B08F70A9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87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CSC258 – Project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Snake</a:t>
            </a:r>
          </a:p>
          <a:p>
            <a:r>
              <a:rPr lang="en-US" sz="1400" dirty="0"/>
              <a:t>By Darwin and Hongyu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9984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Table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66388"/>
              </p:ext>
            </p:extLst>
          </p:nvPr>
        </p:nvGraphicFramePr>
        <p:xfrm>
          <a:off x="838200" y="1825625"/>
          <a:ext cx="10515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353783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26385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Hongyu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Darwin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2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Snake</a:t>
                      </a:r>
                      <a:r>
                        <a:rPr lang="en-US" baseline="0" dirty="0"/>
                        <a:t> FSM</a:t>
                      </a:r>
                    </a:p>
                    <a:p>
                      <a:r>
                        <a:rPr lang="en-US" dirty="0"/>
                        <a:t>Snake Datapath</a:t>
                      </a:r>
                    </a:p>
                    <a:p>
                      <a:r>
                        <a:rPr lang="en-US" dirty="0"/>
                        <a:t>Food drawing</a:t>
                      </a:r>
                      <a:r>
                        <a:rPr lang="en-US" baseline="0" dirty="0"/>
                        <a:t> mechanics</a:t>
                      </a:r>
                    </a:p>
                    <a:p>
                      <a:r>
                        <a:rPr lang="en-US" baseline="0" dirty="0"/>
                        <a:t>High score system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</a:t>
                      </a:r>
                      <a:r>
                        <a:rPr lang="en-US" baseline="0" dirty="0"/>
                        <a:t> State FSM</a:t>
                      </a:r>
                    </a:p>
                    <a:p>
                      <a:r>
                        <a:rPr lang="en-US" baseline="0" dirty="0"/>
                        <a:t>Game State Datapath</a:t>
                      </a:r>
                    </a:p>
                    <a:p>
                      <a:r>
                        <a:rPr lang="en-US" baseline="0" dirty="0"/>
                        <a:t>Snake Datapath</a:t>
                      </a:r>
                    </a:p>
                    <a:p>
                      <a:r>
                        <a:rPr lang="en-US" baseline="0" dirty="0"/>
                        <a:t>Direction control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9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59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4725"/>
          </a:xfrm>
        </p:spPr>
        <p:txBody>
          <a:bodyPr/>
          <a:lstStyle/>
          <a:p>
            <a:pPr algn="ctr"/>
            <a:r>
              <a:rPr lang="en-US" dirty="0"/>
              <a:t>Block Diagram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743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15" y="154139"/>
            <a:ext cx="9421969" cy="6612977"/>
          </a:xfrm>
        </p:spPr>
      </p:pic>
    </p:spTree>
    <p:extLst>
      <p:ext uri="{BB962C8B-B14F-4D97-AF65-F5344CB8AC3E}">
        <p14:creationId xmlns:p14="http://schemas.microsoft.com/office/powerpoint/2010/main" val="108434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 Drawing FSM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load initial positions of the Snake into the RAM in the form {x, y}</a:t>
            </a:r>
          </a:p>
          <a:p>
            <a:r>
              <a:rPr lang="en-US" dirty="0"/>
              <a:t>Draw from the RAM the current positions iterating through the first (length) positions</a:t>
            </a:r>
          </a:p>
          <a:p>
            <a:r>
              <a:rPr lang="en-US" dirty="0"/>
              <a:t>Update the position of the HEAD based on the direction the user has currently selected</a:t>
            </a:r>
          </a:p>
          <a:p>
            <a:r>
              <a:rPr lang="en-US" dirty="0"/>
              <a:t>Draw the new HEAD</a:t>
            </a:r>
          </a:p>
          <a:p>
            <a:r>
              <a:rPr lang="en-US" dirty="0"/>
              <a:t>Erase the previous position of the TAIL by drawing over it with black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3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66" y="642551"/>
            <a:ext cx="10627567" cy="5670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675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State FSM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Determines what is drawn on the screen</a:t>
            </a:r>
          </a:p>
          <a:p>
            <a:r>
              <a:rPr lang="en-US" dirty="0"/>
              <a:t>Transitions on user input / losing</a:t>
            </a:r>
          </a:p>
          <a:p>
            <a:r>
              <a:rPr lang="en-US" dirty="0"/>
              <a:t>Title and Game Over screen are bmp images</a:t>
            </a:r>
          </a:p>
          <a:p>
            <a:r>
              <a:rPr lang="en-US" dirty="0"/>
              <a:t>Animation is done by determining which ram</a:t>
            </a:r>
          </a:p>
          <a:p>
            <a:pPr marL="0" indent="0">
              <a:buNone/>
            </a:pPr>
            <a:r>
              <a:rPr lang="en-US" dirty="0"/>
              <a:t>to read from inside the Datapath module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204173011"/>
              </p:ext>
            </p:extLst>
          </p:nvPr>
        </p:nvGraphicFramePr>
        <p:xfrm>
          <a:off x="5829643" y="2420100"/>
          <a:ext cx="6362357" cy="3625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062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9" y="118123"/>
            <a:ext cx="11067308" cy="666032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726401" y="1292715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0281" y="128659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/>
              <p14:cNvContentPartPr/>
              <p14:nvPr/>
            </p14:nvContentPartPr>
            <p14:xfrm>
              <a:off x="5722020" y="280230"/>
              <a:ext cx="260280" cy="4626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9060" y="268350"/>
                <a:ext cx="285840" cy="4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24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Ran Into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how to properly load and draw our stored values from the RAM, the address was being displayed one clock cycle too late</a:t>
            </a:r>
          </a:p>
          <a:p>
            <a:pPr lvl="1"/>
            <a:r>
              <a:rPr lang="en-US" dirty="0"/>
              <a:t>In order to fix this we implemented wait states to load the addresses before trying to read from the address in the RAM</a:t>
            </a:r>
          </a:p>
          <a:p>
            <a:pPr lvl="1"/>
            <a:endParaRPr lang="en-US" dirty="0"/>
          </a:p>
          <a:p>
            <a:r>
              <a:rPr lang="en-US" dirty="0"/>
              <a:t>Trying to load .bmp files and drawing them on the screen, the pictures were being draw much differently then we expected</a:t>
            </a:r>
          </a:p>
          <a:p>
            <a:pPr lvl="1"/>
            <a:r>
              <a:rPr lang="en-US" dirty="0"/>
              <a:t>This was an issue because the way we implemented the coordinates of the Snake initially was by concatenating the values of x and y and storing it in some address of the RAM, however the values were actually stored as the absolute pixel number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66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4618"/>
            <a:ext cx="10515600" cy="4351338"/>
          </a:xfrm>
        </p:spPr>
        <p:txBody>
          <a:bodyPr/>
          <a:lstStyle/>
          <a:p>
            <a:r>
              <a:rPr lang="en-US" dirty="0"/>
              <a:t>How to build a large, complex project with many parts</a:t>
            </a:r>
          </a:p>
          <a:p>
            <a:pPr lvl="1"/>
            <a:r>
              <a:rPr lang="en-US" dirty="0"/>
              <a:t>Carefully designing and testing individual modules as well as putting them together</a:t>
            </a:r>
          </a:p>
          <a:p>
            <a:pPr lvl="1"/>
            <a:r>
              <a:rPr lang="en-US" dirty="0"/>
              <a:t>Properly planning out and organizing the workload as well as collaborating through version control software</a:t>
            </a:r>
          </a:p>
          <a:p>
            <a:pPr lvl="1"/>
            <a:r>
              <a:rPr lang="en-US" dirty="0"/>
              <a:t>Integrating everything that we learned from previous labs</a:t>
            </a:r>
          </a:p>
          <a:p>
            <a:r>
              <a:rPr lang="en-US" dirty="0"/>
              <a:t>First hand experience on working with memory</a:t>
            </a:r>
          </a:p>
          <a:p>
            <a:pPr lvl="1"/>
            <a:r>
              <a:rPr lang="en-US" dirty="0"/>
              <a:t>Properly loading and reading from RAM in order to draw and update the Snake position</a:t>
            </a:r>
          </a:p>
          <a:p>
            <a:pPr lvl="1"/>
            <a:r>
              <a:rPr lang="en-US" dirty="0"/>
              <a:t>Drawing from preloaded RAM for images and animations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9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342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CSC258 – Project</vt:lpstr>
      <vt:lpstr>Block Diagram</vt:lpstr>
      <vt:lpstr>PowerPoint Presentation</vt:lpstr>
      <vt:lpstr>Snake Drawing FSM</vt:lpstr>
      <vt:lpstr>PowerPoint Presentation</vt:lpstr>
      <vt:lpstr>Game State FSM</vt:lpstr>
      <vt:lpstr>PowerPoint Presentation</vt:lpstr>
      <vt:lpstr>Problems We Ran Into</vt:lpstr>
      <vt:lpstr>What We Learned </vt:lpstr>
      <vt:lpstr>Summary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CSC258 – Project</dc:title>
  <dc:creator>Darwin Truong</dc:creator>
  <cp:lastModifiedBy>Darwin Truong</cp:lastModifiedBy>
  <cp:revision>9</cp:revision>
  <dcterms:created xsi:type="dcterms:W3CDTF">2016-11-30T03:29:53Z</dcterms:created>
  <dcterms:modified xsi:type="dcterms:W3CDTF">2016-11-30T08:09:41Z</dcterms:modified>
</cp:coreProperties>
</file>