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9" r:id="rId3"/>
    <p:sldId id="272" r:id="rId4"/>
    <p:sldId id="263" r:id="rId5"/>
    <p:sldId id="257" r:id="rId6"/>
    <p:sldId id="264" r:id="rId7"/>
    <p:sldId id="265" r:id="rId8"/>
    <p:sldId id="258" r:id="rId9"/>
    <p:sldId id="267" r:id="rId10"/>
    <p:sldId id="268" r:id="rId11"/>
    <p:sldId id="269" r:id="rId12"/>
    <p:sldId id="270" r:id="rId13"/>
    <p:sldId id="271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EBFB"/>
    <a:srgbClr val="F7FA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893" autoAdjust="0"/>
  </p:normalViewPr>
  <p:slideViewPr>
    <p:cSldViewPr snapToGrid="0">
      <p:cViewPr>
        <p:scale>
          <a:sx n="66" d="100"/>
          <a:sy n="66" d="100"/>
        </p:scale>
        <p:origin x="900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EF034B-84D5-4C0C-9AEE-5EBB4556481C}" type="datetimeFigureOut">
              <a:rPr lang="zh-CN" altLang="en-US" smtClean="0"/>
              <a:t>2017/7/26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8C2720-F780-4143-B1F7-802326D772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0481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127.0.0.1/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8C2720-F780-4143-B1F7-802326D772C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95052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127.0.0.1/info</a:t>
            </a:r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8C2720-F780-4143-B1F7-802326D772C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2907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127.0.0.1/info</a:t>
            </a:r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8C2720-F780-4143-B1F7-802326D772C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77910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127.0.0.1/info</a:t>
            </a:r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8C2720-F780-4143-B1F7-802326D772C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32792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127.0.0.1/info</a:t>
            </a:r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8C2720-F780-4143-B1F7-802326D772C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14962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127.0.0.1/login</a:t>
            </a:r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8C2720-F780-4143-B1F7-802326D772C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67633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127.0.0.1/login</a:t>
            </a:r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8C2720-F780-4143-B1F7-802326D772C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28393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127.0.0.1/login</a:t>
            </a:r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8C2720-F780-4143-B1F7-802326D772C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95748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127.0.0.1/</a:t>
            </a:r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8C2720-F780-4143-B1F7-802326D772C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32903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127.0.0.1/</a:t>
            </a:r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8C2720-F780-4143-B1F7-802326D772C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0068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127.0.0.1/createRoom</a:t>
            </a:r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8C2720-F780-4143-B1F7-802326D772C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6522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127.0.0.1/info</a:t>
            </a:r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8C2720-F780-4143-B1F7-802326D772C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3344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127.0.0.1/info</a:t>
            </a:r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8C2720-F780-4143-B1F7-802326D772C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8611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3AA30-C0DB-49E4-BF2A-68E0B723F43D}" type="datetimeFigureOut">
              <a:rPr lang="zh-CN" altLang="en-US" smtClean="0"/>
              <a:t>2017/7/26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82E96-31A7-4F57-8FF6-FFD53B1053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981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3AA30-C0DB-49E4-BF2A-68E0B723F43D}" type="datetimeFigureOut">
              <a:rPr lang="zh-CN" altLang="en-US" smtClean="0"/>
              <a:t>2017/7/26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82E96-31A7-4F57-8FF6-FFD53B1053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6397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3AA30-C0DB-49E4-BF2A-68E0B723F43D}" type="datetimeFigureOut">
              <a:rPr lang="zh-CN" altLang="en-US" smtClean="0"/>
              <a:t>2017/7/26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82E96-31A7-4F57-8FF6-FFD53B1053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7120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3AA30-C0DB-49E4-BF2A-68E0B723F43D}" type="datetimeFigureOut">
              <a:rPr lang="zh-CN" altLang="en-US" smtClean="0"/>
              <a:t>2017/7/26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82E96-31A7-4F57-8FF6-FFD53B1053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901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3AA30-C0DB-49E4-BF2A-68E0B723F43D}" type="datetimeFigureOut">
              <a:rPr lang="zh-CN" altLang="en-US" smtClean="0"/>
              <a:t>2017/7/26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82E96-31A7-4F57-8FF6-FFD53B1053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6726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3AA30-C0DB-49E4-BF2A-68E0B723F43D}" type="datetimeFigureOut">
              <a:rPr lang="zh-CN" altLang="en-US" smtClean="0"/>
              <a:t>2017/7/26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82E96-31A7-4F57-8FF6-FFD53B1053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4963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3AA30-C0DB-49E4-BF2A-68E0B723F43D}" type="datetimeFigureOut">
              <a:rPr lang="zh-CN" altLang="en-US" smtClean="0"/>
              <a:t>2017/7/26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82E96-31A7-4F57-8FF6-FFD53B1053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5368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3AA30-C0DB-49E4-BF2A-68E0B723F43D}" type="datetimeFigureOut">
              <a:rPr lang="zh-CN" altLang="en-US" smtClean="0"/>
              <a:t>2017/7/26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82E96-31A7-4F57-8FF6-FFD53B1053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8183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3AA30-C0DB-49E4-BF2A-68E0B723F43D}" type="datetimeFigureOut">
              <a:rPr lang="zh-CN" altLang="en-US" smtClean="0"/>
              <a:t>2017/7/26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82E96-31A7-4F57-8FF6-FFD53B1053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3287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3AA30-C0DB-49E4-BF2A-68E0B723F43D}" type="datetimeFigureOut">
              <a:rPr lang="zh-CN" altLang="en-US" smtClean="0"/>
              <a:t>2017/7/26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82E96-31A7-4F57-8FF6-FFD53B1053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2672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3AA30-C0DB-49E4-BF2A-68E0B723F43D}" type="datetimeFigureOut">
              <a:rPr lang="zh-CN" altLang="en-US" smtClean="0"/>
              <a:t>2017/7/26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82E96-31A7-4F57-8FF6-FFD53B1053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7347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3AA30-C0DB-49E4-BF2A-68E0B723F43D}" type="datetimeFigureOut">
              <a:rPr lang="zh-CN" altLang="en-US" smtClean="0"/>
              <a:t>2017/7/26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82E96-31A7-4F57-8FF6-FFD53B1053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5029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90575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9325428" y="220646"/>
            <a:ext cx="1175657" cy="4644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mtClean="0">
                <a:solidFill>
                  <a:schemeClr val="tx1"/>
                </a:solidFill>
              </a:rPr>
              <a:t>登录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0758714" y="220646"/>
            <a:ext cx="1175657" cy="4644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mtClean="0">
                <a:solidFill>
                  <a:schemeClr val="tx1"/>
                </a:solidFill>
              </a:rPr>
              <a:t>注册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16857" y="267394"/>
            <a:ext cx="304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solidFill>
                  <a:schemeClr val="bg1"/>
                </a:solidFill>
              </a:rPr>
              <a:t>欢迎您，游客</a:t>
            </a:r>
            <a:r>
              <a:rPr lang="en-US" altLang="zh-CN" smtClean="0">
                <a:solidFill>
                  <a:schemeClr val="bg1"/>
                </a:solidFill>
              </a:rPr>
              <a:t>9521</a:t>
            </a:r>
            <a:r>
              <a:rPr lang="zh-CN" altLang="en-US" smtClean="0">
                <a:solidFill>
                  <a:schemeClr val="bg1"/>
                </a:solidFill>
              </a:rPr>
              <a:t>！</a:t>
            </a:r>
            <a:endParaRPr lang="zh-CN" altLang="en-US">
              <a:solidFill>
                <a:schemeClr val="bg1"/>
              </a:solidFill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910772" y="2237859"/>
            <a:ext cx="10370456" cy="1396155"/>
            <a:chOff x="616857" y="2237859"/>
            <a:chExt cx="10370456" cy="1396155"/>
          </a:xfrm>
        </p:grpSpPr>
        <p:sp>
          <p:nvSpPr>
            <p:cNvPr id="23" name="矩形 22"/>
            <p:cNvSpPr/>
            <p:nvPr/>
          </p:nvSpPr>
          <p:spPr>
            <a:xfrm>
              <a:off x="616857" y="2237859"/>
              <a:ext cx="2148115" cy="139615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3357637" y="2237859"/>
              <a:ext cx="2148115" cy="139615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6098417" y="2237859"/>
              <a:ext cx="2148115" cy="139615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8839198" y="2237859"/>
              <a:ext cx="2148115" cy="139615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7" name="文本框 26"/>
          <p:cNvSpPr txBox="1"/>
          <p:nvPr/>
        </p:nvSpPr>
        <p:spPr>
          <a:xfrm>
            <a:off x="910772" y="1567543"/>
            <a:ext cx="2936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当前直播列表</a:t>
            </a:r>
            <a:endParaRPr lang="zh-CN" altLang="en-US"/>
          </a:p>
        </p:txBody>
      </p:sp>
      <p:grpSp>
        <p:nvGrpSpPr>
          <p:cNvPr id="28" name="组合 27"/>
          <p:cNvGrpSpPr/>
          <p:nvPr/>
        </p:nvGrpSpPr>
        <p:grpSpPr>
          <a:xfrm>
            <a:off x="910772" y="5019159"/>
            <a:ext cx="10370456" cy="1396155"/>
            <a:chOff x="616857" y="2237859"/>
            <a:chExt cx="10370456" cy="1396155"/>
          </a:xfrm>
        </p:grpSpPr>
        <p:sp>
          <p:nvSpPr>
            <p:cNvPr id="29" name="矩形 28"/>
            <p:cNvSpPr/>
            <p:nvPr/>
          </p:nvSpPr>
          <p:spPr>
            <a:xfrm>
              <a:off x="616857" y="2237859"/>
              <a:ext cx="2148115" cy="139615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3357637" y="2237859"/>
              <a:ext cx="2148115" cy="139615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6098417" y="2237859"/>
              <a:ext cx="2148115" cy="139615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8839198" y="2237859"/>
              <a:ext cx="2148115" cy="139615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33" name="文本框 32"/>
          <p:cNvSpPr txBox="1"/>
          <p:nvPr/>
        </p:nvSpPr>
        <p:spPr>
          <a:xfrm>
            <a:off x="910772" y="4348843"/>
            <a:ext cx="2936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当前直播列表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941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90575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9325428" y="220646"/>
            <a:ext cx="1175657" cy="4644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mtClean="0">
                <a:solidFill>
                  <a:schemeClr val="tx1"/>
                </a:solidFill>
              </a:rPr>
              <a:t>登出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0758714" y="220646"/>
            <a:ext cx="1175657" cy="4644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Leto</a:t>
            </a:r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226513" y="1520372"/>
            <a:ext cx="2670629" cy="1741713"/>
            <a:chOff x="856342" y="1553029"/>
            <a:chExt cx="2670629" cy="1741713"/>
          </a:xfrm>
        </p:grpSpPr>
        <p:sp>
          <p:nvSpPr>
            <p:cNvPr id="2" name="矩形 1"/>
            <p:cNvSpPr/>
            <p:nvPr/>
          </p:nvSpPr>
          <p:spPr>
            <a:xfrm>
              <a:off x="856342" y="1553029"/>
              <a:ext cx="2670629" cy="58057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dirty="0">
                  <a:solidFill>
                    <a:schemeClr val="bg1">
                      <a:lumMod val="75000"/>
                    </a:schemeClr>
                  </a:solidFill>
                </a:rPr>
                <a:t>个人信息</a:t>
              </a:r>
              <a:endParaRPr lang="zh-CN" alt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856342" y="2133600"/>
              <a:ext cx="2670629" cy="58057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dirty="0">
                  <a:solidFill>
                    <a:schemeClr val="bg1">
                      <a:lumMod val="75000"/>
                    </a:schemeClr>
                  </a:solidFill>
                </a:rPr>
                <a:t>修改密码</a:t>
              </a:r>
              <a:endParaRPr lang="zh-CN" alt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856342" y="2714171"/>
              <a:ext cx="2670629" cy="5805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修改昵称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" name="直接连接符 3"/>
          <p:cNvCxnSpPr/>
          <p:nvPr/>
        </p:nvCxnSpPr>
        <p:spPr>
          <a:xfrm>
            <a:off x="4477714" y="1520372"/>
            <a:ext cx="0" cy="404948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5109027" y="2206102"/>
            <a:ext cx="5392058" cy="504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mtClean="0">
                <a:solidFill>
                  <a:schemeClr val="bg2">
                    <a:lumMod val="50000"/>
                  </a:schemeClr>
                </a:solidFill>
              </a:rPr>
              <a:t>  </a:t>
            </a:r>
            <a:r>
              <a:rPr lang="en-US" altLang="zh-CN" smtClean="0">
                <a:solidFill>
                  <a:schemeClr val="bg2">
                    <a:lumMod val="50000"/>
                  </a:schemeClr>
                </a:solidFill>
              </a:rPr>
              <a:t>Leto</a:t>
            </a:r>
            <a:endParaRPr lang="zh-CN" altLang="en-US" smtClean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9397998" y="3545114"/>
            <a:ext cx="1107077" cy="359584"/>
          </a:xfrm>
          <a:prstGeom prst="roundRect">
            <a:avLst>
              <a:gd name="adj" fmla="val 31884"/>
            </a:avLst>
          </a:prstGeom>
          <a:solidFill>
            <a:srgbClr val="00B050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152400" sx="102000" sy="102000" algn="c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确认修改</a:t>
            </a:r>
            <a:endParaRPr lang="zh-CN" altLang="en-US" sz="140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058287" y="1810657"/>
            <a:ext cx="1293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用户昵称</a:t>
            </a:r>
            <a:endParaRPr lang="zh-CN" altLang="en-US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89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8510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9325428" y="110323"/>
            <a:ext cx="2608943" cy="464458"/>
            <a:chOff x="9325428" y="119046"/>
            <a:chExt cx="2608943" cy="464458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25" name="矩形 24"/>
            <p:cNvSpPr/>
            <p:nvPr/>
          </p:nvSpPr>
          <p:spPr>
            <a:xfrm>
              <a:off x="9325428" y="119046"/>
              <a:ext cx="1175657" cy="46445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mtClean="0">
                  <a:solidFill>
                    <a:schemeClr val="tx1"/>
                  </a:solidFill>
                </a:rPr>
                <a:t>登出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10758714" y="119046"/>
              <a:ext cx="1175657" cy="46445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mtClean="0">
                  <a:solidFill>
                    <a:schemeClr val="tx1"/>
                  </a:solidFill>
                </a:rPr>
                <a:t>Leto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19528" y="110323"/>
            <a:ext cx="1175657" cy="464458"/>
            <a:chOff x="1324428" y="1443823"/>
            <a:chExt cx="1175657" cy="464458"/>
          </a:xfrm>
          <a:solidFill>
            <a:srgbClr val="00B050"/>
          </a:solidFill>
        </p:grpSpPr>
        <p:sp>
          <p:nvSpPr>
            <p:cNvPr id="23" name="矩形 22"/>
            <p:cNvSpPr/>
            <p:nvPr/>
          </p:nvSpPr>
          <p:spPr>
            <a:xfrm>
              <a:off x="1324428" y="1443823"/>
              <a:ext cx="1175657" cy="46445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>
                  <a:solidFill>
                    <a:schemeClr val="tx1"/>
                  </a:solidFill>
                </a:rPr>
                <a:t>     离开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任意多边形 17"/>
            <p:cNvSpPr/>
            <p:nvPr/>
          </p:nvSpPr>
          <p:spPr>
            <a:xfrm flipH="1">
              <a:off x="1390380" y="1527951"/>
              <a:ext cx="316324" cy="296201"/>
            </a:xfrm>
            <a:custGeom>
              <a:avLst/>
              <a:gdLst>
                <a:gd name="connsiteX0" fmla="*/ 2017487 w 2852057"/>
                <a:gd name="connsiteY0" fmla="*/ 732972 h 2670628"/>
                <a:gd name="connsiteX1" fmla="*/ 2017487 w 2852057"/>
                <a:gd name="connsiteY1" fmla="*/ 1034143 h 2670628"/>
                <a:gd name="connsiteX2" fmla="*/ 776514 w 2852057"/>
                <a:gd name="connsiteY2" fmla="*/ 1034143 h 2670628"/>
                <a:gd name="connsiteX3" fmla="*/ 776514 w 2852057"/>
                <a:gd name="connsiteY3" fmla="*/ 1636486 h 2670628"/>
                <a:gd name="connsiteX4" fmla="*/ 2017487 w 2852057"/>
                <a:gd name="connsiteY4" fmla="*/ 1636486 h 2670628"/>
                <a:gd name="connsiteX5" fmla="*/ 2017487 w 2852057"/>
                <a:gd name="connsiteY5" fmla="*/ 1937657 h 2670628"/>
                <a:gd name="connsiteX6" fmla="*/ 2852057 w 2852057"/>
                <a:gd name="connsiteY6" fmla="*/ 1335315 h 2670628"/>
                <a:gd name="connsiteX7" fmla="*/ 1930400 w 2852057"/>
                <a:gd name="connsiteY7" fmla="*/ 0 h 2670628"/>
                <a:gd name="connsiteX8" fmla="*/ 0 w 2852057"/>
                <a:gd name="connsiteY8" fmla="*/ 0 h 2670628"/>
                <a:gd name="connsiteX9" fmla="*/ 0 w 2852057"/>
                <a:gd name="connsiteY9" fmla="*/ 2670628 h 2670628"/>
                <a:gd name="connsiteX10" fmla="*/ 1930400 w 2852057"/>
                <a:gd name="connsiteY10" fmla="*/ 2670628 h 2670628"/>
                <a:gd name="connsiteX11" fmla="*/ 1930400 w 2852057"/>
                <a:gd name="connsiteY11" fmla="*/ 2155371 h 2670628"/>
                <a:gd name="connsiteX12" fmla="*/ 492868 w 2852057"/>
                <a:gd name="connsiteY12" fmla="*/ 2155371 h 2670628"/>
                <a:gd name="connsiteX13" fmla="*/ 492868 w 2852057"/>
                <a:gd name="connsiteY13" fmla="*/ 515257 h 2670628"/>
                <a:gd name="connsiteX14" fmla="*/ 1930400 w 2852057"/>
                <a:gd name="connsiteY14" fmla="*/ 515257 h 267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852057" h="2670628">
                  <a:moveTo>
                    <a:pt x="2017487" y="732972"/>
                  </a:moveTo>
                  <a:lnTo>
                    <a:pt x="2017487" y="1034143"/>
                  </a:lnTo>
                  <a:lnTo>
                    <a:pt x="776514" y="1034143"/>
                  </a:lnTo>
                  <a:lnTo>
                    <a:pt x="776514" y="1636486"/>
                  </a:lnTo>
                  <a:lnTo>
                    <a:pt x="2017487" y="1636486"/>
                  </a:lnTo>
                  <a:lnTo>
                    <a:pt x="2017487" y="1937657"/>
                  </a:lnTo>
                  <a:lnTo>
                    <a:pt x="2852057" y="1335315"/>
                  </a:lnTo>
                  <a:close/>
                  <a:moveTo>
                    <a:pt x="1930400" y="0"/>
                  </a:moveTo>
                  <a:lnTo>
                    <a:pt x="0" y="0"/>
                  </a:lnTo>
                  <a:lnTo>
                    <a:pt x="0" y="2670628"/>
                  </a:lnTo>
                  <a:lnTo>
                    <a:pt x="1930400" y="2670628"/>
                  </a:lnTo>
                  <a:lnTo>
                    <a:pt x="1930400" y="2155371"/>
                  </a:lnTo>
                  <a:lnTo>
                    <a:pt x="492868" y="2155371"/>
                  </a:lnTo>
                  <a:lnTo>
                    <a:pt x="492868" y="515257"/>
                  </a:lnTo>
                  <a:lnTo>
                    <a:pt x="1930400" y="515257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2" name="矩形 11"/>
          <p:cNvSpPr/>
          <p:nvPr/>
        </p:nvSpPr>
        <p:spPr>
          <a:xfrm>
            <a:off x="443642" y="1028700"/>
            <a:ext cx="7354158" cy="5461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mtClean="0">
              <a:solidFill>
                <a:schemeClr val="tx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8166100" y="1028700"/>
            <a:ext cx="3454400" cy="2641600"/>
          </a:xfrm>
          <a:prstGeom prst="rect">
            <a:avLst/>
          </a:prstGeom>
          <a:solidFill>
            <a:srgbClr val="DAE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mtClean="0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8166100" y="3848100"/>
            <a:ext cx="3454400" cy="2641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mtClean="0">
              <a:solidFill>
                <a:schemeClr val="tx1"/>
              </a:solidFill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9121075" y="1254378"/>
            <a:ext cx="1465641" cy="147756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3" name="任意多边形 32"/>
          <p:cNvSpPr/>
          <p:nvPr/>
        </p:nvSpPr>
        <p:spPr>
          <a:xfrm>
            <a:off x="8930007" y="2814311"/>
            <a:ext cx="1926585" cy="855989"/>
          </a:xfrm>
          <a:custGeom>
            <a:avLst/>
            <a:gdLst>
              <a:gd name="connsiteX0" fmla="*/ 290434 w 3101880"/>
              <a:gd name="connsiteY0" fmla="*/ 0 h 1378177"/>
              <a:gd name="connsiteX1" fmla="*/ 2811446 w 3101880"/>
              <a:gd name="connsiteY1" fmla="*/ 0 h 1378177"/>
              <a:gd name="connsiteX2" fmla="*/ 3101880 w 3101880"/>
              <a:gd name="connsiteY2" fmla="*/ 290434 h 1378177"/>
              <a:gd name="connsiteX3" fmla="*/ 3101880 w 3101880"/>
              <a:gd name="connsiteY3" fmla="*/ 1378177 h 1378177"/>
              <a:gd name="connsiteX4" fmla="*/ 0 w 3101880"/>
              <a:gd name="connsiteY4" fmla="*/ 1378177 h 1378177"/>
              <a:gd name="connsiteX5" fmla="*/ 0 w 3101880"/>
              <a:gd name="connsiteY5" fmla="*/ 290434 h 1378177"/>
              <a:gd name="connsiteX6" fmla="*/ 290434 w 3101880"/>
              <a:gd name="connsiteY6" fmla="*/ 0 h 1378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01880" h="1378177">
                <a:moveTo>
                  <a:pt x="290434" y="0"/>
                </a:moveTo>
                <a:lnTo>
                  <a:pt x="2811446" y="0"/>
                </a:lnTo>
                <a:cubicBezTo>
                  <a:pt x="2971848" y="0"/>
                  <a:pt x="3101880" y="130032"/>
                  <a:pt x="3101880" y="290434"/>
                </a:cubicBezTo>
                <a:lnTo>
                  <a:pt x="3101880" y="1378177"/>
                </a:lnTo>
                <a:lnTo>
                  <a:pt x="0" y="1378177"/>
                </a:lnTo>
                <a:lnTo>
                  <a:pt x="0" y="290434"/>
                </a:lnTo>
                <a:cubicBezTo>
                  <a:pt x="0" y="130032"/>
                  <a:pt x="130032" y="0"/>
                  <a:pt x="290434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圆角矩形 34"/>
          <p:cNvSpPr/>
          <p:nvPr/>
        </p:nvSpPr>
        <p:spPr>
          <a:xfrm>
            <a:off x="8255000" y="6184900"/>
            <a:ext cx="2838450" cy="2413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mtClean="0">
              <a:solidFill>
                <a:schemeClr val="tx1"/>
              </a:solidFill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11189153" y="6184900"/>
            <a:ext cx="338477" cy="2413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✔</a:t>
            </a:r>
            <a:endParaRPr lang="zh-CN" altLang="en-US" smtClean="0">
              <a:solidFill>
                <a:schemeClr val="tx1"/>
              </a:solidFill>
            </a:endParaRPr>
          </a:p>
        </p:txBody>
      </p:sp>
      <p:sp>
        <p:nvSpPr>
          <p:cNvPr id="56" name="Rectangle 12"/>
          <p:cNvSpPr>
            <a:spLocks noChangeArrowheads="1"/>
          </p:cNvSpPr>
          <p:nvPr/>
        </p:nvSpPr>
        <p:spPr bwMode="auto">
          <a:xfrm>
            <a:off x="639372" y="1158867"/>
            <a:ext cx="6933577" cy="569386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java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util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Scanner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395DA1"/>
                </a:solidFill>
                <a:effectLst/>
                <a:latin typeface="Consolas" panose="020B0609020204030204" pitchFamily="49" charset="0"/>
              </a:rPr>
              <a:t>/**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395DA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395DA1"/>
                </a:solidFill>
                <a:effectLst/>
                <a:latin typeface="Consolas" panose="020B0609020204030204" pitchFamily="49" charset="0"/>
              </a:rPr>
              <a:t> * Created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395DA1"/>
                </a:solidFill>
                <a:effectLst/>
                <a:latin typeface="Consolas" panose="020B0609020204030204" pitchFamily="49" charset="0"/>
              </a:rPr>
              <a:t>by </a:t>
            </a: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rgbClr val="395DA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teacher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395DA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395DA1"/>
                </a:solidFill>
                <a:effectLst/>
                <a:latin typeface="Consolas" panose="020B0609020204030204" pitchFamily="49" charset="0"/>
              </a:rPr>
              <a:t>on 2017/7/21.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395DA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395DA1"/>
                </a:solidFill>
                <a:effectLst/>
                <a:latin typeface="Consolas" panose="020B0609020204030204" pitchFamily="49" charset="0"/>
              </a:rPr>
              <a:t> */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395DA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Main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66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6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6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 static void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6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66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6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6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6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Scanner scanner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Scanner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6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6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try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66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6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6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6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scanner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hasNext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66"/>
                </a:solidFill>
                <a:effectLst/>
                <a:latin typeface="Consolas" panose="020B0609020204030204" pitchFamily="49" charset="0"/>
              </a:rPr>
              <a:t>()) {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6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6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string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scanner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nextLine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6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6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equals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6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66"/>
                </a:solidFill>
                <a:effectLst/>
                <a:latin typeface="Consolas" panose="020B0609020204030204" pitchFamily="49" charset="0"/>
              </a:rPr>
              <a:t>)) {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6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6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6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6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6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6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6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3F7F5F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替换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3F7F5F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为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3F7F5F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replace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6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\\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"/"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6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3F7F5F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是否是以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3F7F5F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开头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3F7F5F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3F7F5F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       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boolean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170591"/>
                </a:solidFill>
                <a:effectLst/>
                <a:latin typeface="Consolas" panose="020B0609020204030204" pitchFamily="49" charset="0"/>
              </a:rPr>
              <a:t>startWithIt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170591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170591"/>
                </a:solidFill>
                <a:effectLst/>
                <a:latin typeface="Consolas" panose="020B0609020204030204" pitchFamily="49" charset="0"/>
              </a:rPr>
              <a:t>charAt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6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66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'/'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?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true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170591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7F9FBF"/>
                </a:solidFill>
                <a:effectLst/>
                <a:latin typeface="Consolas" panose="020B0609020204030204" pitchFamily="49" charset="0"/>
              </a:rPr>
              <a:t>deleteSingleDot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6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170591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6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3F7F5F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压缩多个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3F7F5F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170591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7F9FBF"/>
                </a:solidFill>
                <a:effectLst/>
                <a:latin typeface="Consolas" panose="020B0609020204030204" pitchFamily="49" charset="0"/>
              </a:rPr>
              <a:t>pack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6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170591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6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3F7F5F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去除结尾的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3F7F5F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6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170591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170591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66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&amp;&amp;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170591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170591"/>
                </a:solidFill>
                <a:effectLst/>
                <a:latin typeface="Consolas" panose="020B0609020204030204" pitchFamily="49" charset="0"/>
              </a:rPr>
              <a:t>charAt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6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170591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170591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66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-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66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==</a:t>
            </a:r>
            <a:endParaRPr kumimoji="0" lang="en-US" altLang="zh-CN" sz="1200" b="0" i="0" u="none" strike="noStrike" cap="none" normalizeH="0" baseline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6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6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6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170591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170591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170591"/>
                </a:solidFill>
                <a:effectLst/>
                <a:latin typeface="Consolas" panose="020B0609020204030204" pitchFamily="49" charset="0"/>
              </a:rPr>
              <a:t>substring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6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170591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170591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66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-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6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6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6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6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66"/>
                </a:solidFill>
                <a:effectLst/>
                <a:latin typeface="Consolas" panose="020B0609020204030204" pitchFamily="49" charset="0"/>
              </a:rPr>
            </a:br>
            <a:endParaRPr kumimoji="0" lang="zh-CN" altLang="zh-CN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62" name="组合 61"/>
          <p:cNvGrpSpPr/>
          <p:nvPr/>
        </p:nvGrpSpPr>
        <p:grpSpPr>
          <a:xfrm>
            <a:off x="7733307" y="3055714"/>
            <a:ext cx="497287" cy="497287"/>
            <a:chOff x="6225436" y="1678488"/>
            <a:chExt cx="1053455" cy="1053455"/>
          </a:xfrm>
        </p:grpSpPr>
        <p:sp>
          <p:nvSpPr>
            <p:cNvPr id="61" name="椭圆 60"/>
            <p:cNvSpPr/>
            <p:nvPr/>
          </p:nvSpPr>
          <p:spPr>
            <a:xfrm>
              <a:off x="6225436" y="1678488"/>
              <a:ext cx="1053455" cy="105345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mtClean="0">
                <a:solidFill>
                  <a:schemeClr val="tx1"/>
                </a:solidFill>
              </a:endParaRPr>
            </a:p>
          </p:txBody>
        </p:sp>
        <p:sp>
          <p:nvSpPr>
            <p:cNvPr id="60" name="Freeform 16"/>
            <p:cNvSpPr>
              <a:spLocks noEditPoints="1"/>
            </p:cNvSpPr>
            <p:nvPr/>
          </p:nvSpPr>
          <p:spPr bwMode="auto">
            <a:xfrm>
              <a:off x="6395386" y="1869664"/>
              <a:ext cx="713555" cy="671102"/>
            </a:xfrm>
            <a:custGeom>
              <a:avLst/>
              <a:gdLst>
                <a:gd name="T0" fmla="*/ 2079 w 3214"/>
                <a:gd name="T1" fmla="*/ 2548 h 3032"/>
                <a:gd name="T2" fmla="*/ 2087 w 3214"/>
                <a:gd name="T3" fmla="*/ 2984 h 3032"/>
                <a:gd name="T4" fmla="*/ 2141 w 3214"/>
                <a:gd name="T5" fmla="*/ 3023 h 3032"/>
                <a:gd name="T6" fmla="*/ 2229 w 3214"/>
                <a:gd name="T7" fmla="*/ 3001 h 3032"/>
                <a:gd name="T8" fmla="*/ 3129 w 3214"/>
                <a:gd name="T9" fmla="*/ 2419 h 3032"/>
                <a:gd name="T10" fmla="*/ 3212 w 3214"/>
                <a:gd name="T11" fmla="*/ 2288 h 3032"/>
                <a:gd name="T12" fmla="*/ 3150 w 3214"/>
                <a:gd name="T13" fmla="*/ 2171 h 3032"/>
                <a:gd name="T14" fmla="*/ 2223 w 3214"/>
                <a:gd name="T15" fmla="*/ 1637 h 3032"/>
                <a:gd name="T16" fmla="*/ 2115 w 3214"/>
                <a:gd name="T17" fmla="*/ 1628 h 3032"/>
                <a:gd name="T18" fmla="*/ 2063 w 3214"/>
                <a:gd name="T19" fmla="*/ 1680 h 3032"/>
                <a:gd name="T20" fmla="*/ 2071 w 3214"/>
                <a:gd name="T21" fmla="*/ 2083 h 3032"/>
                <a:gd name="T22" fmla="*/ 1179 w 3214"/>
                <a:gd name="T23" fmla="*/ 2098 h 3032"/>
                <a:gd name="T24" fmla="*/ 470 w 3214"/>
                <a:gd name="T25" fmla="*/ 1755 h 3032"/>
                <a:gd name="T26" fmla="*/ 1210 w 3214"/>
                <a:gd name="T27" fmla="*/ 2562 h 3032"/>
                <a:gd name="T28" fmla="*/ 2079 w 3214"/>
                <a:gd name="T29" fmla="*/ 2548 h 3032"/>
                <a:gd name="T30" fmla="*/ 1132 w 3214"/>
                <a:gd name="T31" fmla="*/ 480 h 3032"/>
                <a:gd name="T32" fmla="*/ 1123 w 3214"/>
                <a:gd name="T33" fmla="*/ 43 h 3032"/>
                <a:gd name="T34" fmla="*/ 1056 w 3214"/>
                <a:gd name="T35" fmla="*/ 5 h 3032"/>
                <a:gd name="T36" fmla="*/ 985 w 3214"/>
                <a:gd name="T37" fmla="*/ 26 h 3032"/>
                <a:gd name="T38" fmla="*/ 84 w 3214"/>
                <a:gd name="T39" fmla="*/ 608 h 3032"/>
                <a:gd name="T40" fmla="*/ 1 w 3214"/>
                <a:gd name="T41" fmla="*/ 739 h 3032"/>
                <a:gd name="T42" fmla="*/ 63 w 3214"/>
                <a:gd name="T43" fmla="*/ 857 h 3032"/>
                <a:gd name="T44" fmla="*/ 992 w 3214"/>
                <a:gd name="T45" fmla="*/ 1391 h 3032"/>
                <a:gd name="T46" fmla="*/ 1082 w 3214"/>
                <a:gd name="T47" fmla="*/ 1399 h 3032"/>
                <a:gd name="T48" fmla="*/ 1148 w 3214"/>
                <a:gd name="T49" fmla="*/ 1348 h 3032"/>
                <a:gd name="T50" fmla="*/ 1140 w 3214"/>
                <a:gd name="T51" fmla="*/ 945 h 3032"/>
                <a:gd name="T52" fmla="*/ 2036 w 3214"/>
                <a:gd name="T53" fmla="*/ 930 h 3032"/>
                <a:gd name="T54" fmla="*/ 2746 w 3214"/>
                <a:gd name="T55" fmla="*/ 1273 h 3032"/>
                <a:gd name="T56" fmla="*/ 2005 w 3214"/>
                <a:gd name="T57" fmla="*/ 465 h 3032"/>
                <a:gd name="T58" fmla="*/ 1132 w 3214"/>
                <a:gd name="T59" fmla="*/ 480 h 30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214" h="3032">
                  <a:moveTo>
                    <a:pt x="2079" y="2548"/>
                  </a:moveTo>
                  <a:cubicBezTo>
                    <a:pt x="2087" y="2984"/>
                    <a:pt x="2087" y="2984"/>
                    <a:pt x="2087" y="2984"/>
                  </a:cubicBezTo>
                  <a:cubicBezTo>
                    <a:pt x="2087" y="2984"/>
                    <a:pt x="2086" y="3012"/>
                    <a:pt x="2141" y="3023"/>
                  </a:cubicBezTo>
                  <a:cubicBezTo>
                    <a:pt x="2186" y="3032"/>
                    <a:pt x="2229" y="3001"/>
                    <a:pt x="2229" y="3001"/>
                  </a:cubicBezTo>
                  <a:cubicBezTo>
                    <a:pt x="2248" y="2987"/>
                    <a:pt x="3129" y="2419"/>
                    <a:pt x="3129" y="2419"/>
                  </a:cubicBezTo>
                  <a:cubicBezTo>
                    <a:pt x="3129" y="2419"/>
                    <a:pt x="3214" y="2374"/>
                    <a:pt x="3212" y="2288"/>
                  </a:cubicBezTo>
                  <a:cubicBezTo>
                    <a:pt x="3211" y="2204"/>
                    <a:pt x="3150" y="2171"/>
                    <a:pt x="3150" y="2171"/>
                  </a:cubicBezTo>
                  <a:cubicBezTo>
                    <a:pt x="2223" y="1637"/>
                    <a:pt x="2223" y="1637"/>
                    <a:pt x="2223" y="1637"/>
                  </a:cubicBezTo>
                  <a:cubicBezTo>
                    <a:pt x="2223" y="1637"/>
                    <a:pt x="2164" y="1617"/>
                    <a:pt x="2115" y="1628"/>
                  </a:cubicBezTo>
                  <a:cubicBezTo>
                    <a:pt x="2062" y="1641"/>
                    <a:pt x="2063" y="1680"/>
                    <a:pt x="2063" y="1680"/>
                  </a:cubicBezTo>
                  <a:cubicBezTo>
                    <a:pt x="2071" y="2083"/>
                    <a:pt x="2071" y="2083"/>
                    <a:pt x="2071" y="2083"/>
                  </a:cubicBezTo>
                  <a:cubicBezTo>
                    <a:pt x="1179" y="2098"/>
                    <a:pt x="1179" y="2098"/>
                    <a:pt x="1179" y="2098"/>
                  </a:cubicBezTo>
                  <a:cubicBezTo>
                    <a:pt x="1179" y="2098"/>
                    <a:pt x="474" y="2015"/>
                    <a:pt x="470" y="1755"/>
                  </a:cubicBezTo>
                  <a:cubicBezTo>
                    <a:pt x="470" y="1755"/>
                    <a:pt x="496" y="2574"/>
                    <a:pt x="1210" y="2562"/>
                  </a:cubicBezTo>
                  <a:lnTo>
                    <a:pt x="2079" y="2548"/>
                  </a:lnTo>
                  <a:close/>
                  <a:moveTo>
                    <a:pt x="1132" y="480"/>
                  </a:moveTo>
                  <a:cubicBezTo>
                    <a:pt x="1123" y="43"/>
                    <a:pt x="1123" y="43"/>
                    <a:pt x="1123" y="43"/>
                  </a:cubicBezTo>
                  <a:cubicBezTo>
                    <a:pt x="1123" y="43"/>
                    <a:pt x="1113" y="11"/>
                    <a:pt x="1056" y="5"/>
                  </a:cubicBezTo>
                  <a:cubicBezTo>
                    <a:pt x="1017" y="0"/>
                    <a:pt x="994" y="20"/>
                    <a:pt x="985" y="26"/>
                  </a:cubicBezTo>
                  <a:cubicBezTo>
                    <a:pt x="84" y="608"/>
                    <a:pt x="84" y="608"/>
                    <a:pt x="84" y="608"/>
                  </a:cubicBezTo>
                  <a:cubicBezTo>
                    <a:pt x="84" y="608"/>
                    <a:pt x="0" y="653"/>
                    <a:pt x="1" y="739"/>
                  </a:cubicBezTo>
                  <a:cubicBezTo>
                    <a:pt x="2" y="823"/>
                    <a:pt x="63" y="857"/>
                    <a:pt x="63" y="857"/>
                  </a:cubicBezTo>
                  <a:cubicBezTo>
                    <a:pt x="992" y="1391"/>
                    <a:pt x="992" y="1391"/>
                    <a:pt x="992" y="1391"/>
                  </a:cubicBezTo>
                  <a:cubicBezTo>
                    <a:pt x="992" y="1391"/>
                    <a:pt x="1030" y="1413"/>
                    <a:pt x="1082" y="1399"/>
                  </a:cubicBezTo>
                  <a:cubicBezTo>
                    <a:pt x="1146" y="1381"/>
                    <a:pt x="1148" y="1348"/>
                    <a:pt x="1148" y="1348"/>
                  </a:cubicBezTo>
                  <a:cubicBezTo>
                    <a:pt x="1140" y="945"/>
                    <a:pt x="1140" y="945"/>
                    <a:pt x="1140" y="945"/>
                  </a:cubicBezTo>
                  <a:cubicBezTo>
                    <a:pt x="2036" y="930"/>
                    <a:pt x="2036" y="930"/>
                    <a:pt x="2036" y="930"/>
                  </a:cubicBezTo>
                  <a:cubicBezTo>
                    <a:pt x="2036" y="930"/>
                    <a:pt x="2741" y="1012"/>
                    <a:pt x="2746" y="1273"/>
                  </a:cubicBezTo>
                  <a:cubicBezTo>
                    <a:pt x="2746" y="1273"/>
                    <a:pt x="2720" y="453"/>
                    <a:pt x="2005" y="465"/>
                  </a:cubicBezTo>
                  <a:lnTo>
                    <a:pt x="1132" y="48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11435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8510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9325428" y="110323"/>
            <a:ext cx="2608943" cy="464458"/>
            <a:chOff x="9325428" y="119046"/>
            <a:chExt cx="2608943" cy="464458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25" name="矩形 24"/>
            <p:cNvSpPr/>
            <p:nvPr/>
          </p:nvSpPr>
          <p:spPr>
            <a:xfrm>
              <a:off x="9325428" y="119046"/>
              <a:ext cx="1175657" cy="46445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mtClean="0">
                  <a:solidFill>
                    <a:schemeClr val="tx1"/>
                  </a:solidFill>
                </a:rPr>
                <a:t>登出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10758714" y="119046"/>
              <a:ext cx="1175657" cy="46445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mtClean="0">
                  <a:solidFill>
                    <a:schemeClr val="tx1"/>
                  </a:solidFill>
                </a:rPr>
                <a:t>Teacher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3" name="矩形 22"/>
          <p:cNvSpPr/>
          <p:nvPr/>
        </p:nvSpPr>
        <p:spPr>
          <a:xfrm>
            <a:off x="219528" y="110323"/>
            <a:ext cx="1175657" cy="46445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开播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43642" y="1028700"/>
            <a:ext cx="7354158" cy="5461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mtClean="0">
              <a:solidFill>
                <a:schemeClr val="tx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8166100" y="1028700"/>
            <a:ext cx="3454400" cy="2641600"/>
          </a:xfrm>
          <a:prstGeom prst="rect">
            <a:avLst/>
          </a:prstGeom>
          <a:solidFill>
            <a:srgbClr val="DAE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mtClean="0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8166100" y="3848100"/>
            <a:ext cx="3454400" cy="2641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mtClean="0">
              <a:solidFill>
                <a:schemeClr val="tx1"/>
              </a:solidFill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9121075" y="1254378"/>
            <a:ext cx="1465641" cy="147756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3" name="任意多边形 32"/>
          <p:cNvSpPr/>
          <p:nvPr/>
        </p:nvSpPr>
        <p:spPr>
          <a:xfrm>
            <a:off x="8930007" y="2814311"/>
            <a:ext cx="1926585" cy="855989"/>
          </a:xfrm>
          <a:custGeom>
            <a:avLst/>
            <a:gdLst>
              <a:gd name="connsiteX0" fmla="*/ 290434 w 3101880"/>
              <a:gd name="connsiteY0" fmla="*/ 0 h 1378177"/>
              <a:gd name="connsiteX1" fmla="*/ 2811446 w 3101880"/>
              <a:gd name="connsiteY1" fmla="*/ 0 h 1378177"/>
              <a:gd name="connsiteX2" fmla="*/ 3101880 w 3101880"/>
              <a:gd name="connsiteY2" fmla="*/ 290434 h 1378177"/>
              <a:gd name="connsiteX3" fmla="*/ 3101880 w 3101880"/>
              <a:gd name="connsiteY3" fmla="*/ 1378177 h 1378177"/>
              <a:gd name="connsiteX4" fmla="*/ 0 w 3101880"/>
              <a:gd name="connsiteY4" fmla="*/ 1378177 h 1378177"/>
              <a:gd name="connsiteX5" fmla="*/ 0 w 3101880"/>
              <a:gd name="connsiteY5" fmla="*/ 290434 h 1378177"/>
              <a:gd name="connsiteX6" fmla="*/ 290434 w 3101880"/>
              <a:gd name="connsiteY6" fmla="*/ 0 h 1378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01880" h="1378177">
                <a:moveTo>
                  <a:pt x="290434" y="0"/>
                </a:moveTo>
                <a:lnTo>
                  <a:pt x="2811446" y="0"/>
                </a:lnTo>
                <a:cubicBezTo>
                  <a:pt x="2971848" y="0"/>
                  <a:pt x="3101880" y="130032"/>
                  <a:pt x="3101880" y="290434"/>
                </a:cubicBezTo>
                <a:lnTo>
                  <a:pt x="3101880" y="1378177"/>
                </a:lnTo>
                <a:lnTo>
                  <a:pt x="0" y="1378177"/>
                </a:lnTo>
                <a:lnTo>
                  <a:pt x="0" y="290434"/>
                </a:lnTo>
                <a:cubicBezTo>
                  <a:pt x="0" y="130032"/>
                  <a:pt x="130032" y="0"/>
                  <a:pt x="290434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圆角矩形 34"/>
          <p:cNvSpPr/>
          <p:nvPr/>
        </p:nvSpPr>
        <p:spPr>
          <a:xfrm>
            <a:off x="8255000" y="6184900"/>
            <a:ext cx="2838450" cy="2413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mtClean="0">
              <a:solidFill>
                <a:schemeClr val="tx1"/>
              </a:solidFill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11189153" y="6184900"/>
            <a:ext cx="338477" cy="2413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✔</a:t>
            </a:r>
            <a:endParaRPr lang="zh-CN" altLang="en-US" smtClean="0">
              <a:solidFill>
                <a:schemeClr val="tx1"/>
              </a:solidFill>
            </a:endParaRPr>
          </a:p>
        </p:txBody>
      </p:sp>
      <p:sp>
        <p:nvSpPr>
          <p:cNvPr id="56" name="Rectangle 12"/>
          <p:cNvSpPr>
            <a:spLocks noChangeArrowheads="1"/>
          </p:cNvSpPr>
          <p:nvPr/>
        </p:nvSpPr>
        <p:spPr bwMode="auto">
          <a:xfrm>
            <a:off x="639372" y="1158867"/>
            <a:ext cx="6933577" cy="569386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java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util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Scanner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395DA1"/>
                </a:solidFill>
                <a:effectLst/>
                <a:latin typeface="Consolas" panose="020B0609020204030204" pitchFamily="49" charset="0"/>
              </a:rPr>
              <a:t>/**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395DA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395DA1"/>
                </a:solidFill>
                <a:effectLst/>
                <a:latin typeface="Consolas" panose="020B0609020204030204" pitchFamily="49" charset="0"/>
              </a:rPr>
              <a:t> * Created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395DA1"/>
                </a:solidFill>
                <a:effectLst/>
                <a:latin typeface="Consolas" panose="020B0609020204030204" pitchFamily="49" charset="0"/>
              </a:rPr>
              <a:t>by </a:t>
            </a: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rgbClr val="395DA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teacher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395DA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395DA1"/>
                </a:solidFill>
                <a:effectLst/>
                <a:latin typeface="Consolas" panose="020B0609020204030204" pitchFamily="49" charset="0"/>
              </a:rPr>
              <a:t>on 2017/7/21.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395DA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395DA1"/>
                </a:solidFill>
                <a:effectLst/>
                <a:latin typeface="Consolas" panose="020B0609020204030204" pitchFamily="49" charset="0"/>
              </a:rPr>
              <a:t> */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395DA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Main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66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6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6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 static void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6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66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6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6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6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Scanner scanner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Scanner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6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6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try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66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6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6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6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scanner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hasNext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66"/>
                </a:solidFill>
                <a:effectLst/>
                <a:latin typeface="Consolas" panose="020B0609020204030204" pitchFamily="49" charset="0"/>
              </a:rPr>
              <a:t>()) {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6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6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string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scanner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nextLine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6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6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equals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6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66"/>
                </a:solidFill>
                <a:effectLst/>
                <a:latin typeface="Consolas" panose="020B0609020204030204" pitchFamily="49" charset="0"/>
              </a:rPr>
              <a:t>)) {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6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6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6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6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6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6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6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3F7F5F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替换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3F7F5F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为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3F7F5F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replace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6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\\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"/"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6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3F7F5F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是否是以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3F7F5F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开头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3F7F5F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3F7F5F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       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boolean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170591"/>
                </a:solidFill>
                <a:effectLst/>
                <a:latin typeface="Consolas" panose="020B0609020204030204" pitchFamily="49" charset="0"/>
              </a:rPr>
              <a:t>startWithIt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170591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170591"/>
                </a:solidFill>
                <a:effectLst/>
                <a:latin typeface="Consolas" panose="020B0609020204030204" pitchFamily="49" charset="0"/>
              </a:rPr>
              <a:t>charAt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6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66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'/'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?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true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170591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7F9FBF"/>
                </a:solidFill>
                <a:effectLst/>
                <a:latin typeface="Consolas" panose="020B0609020204030204" pitchFamily="49" charset="0"/>
              </a:rPr>
              <a:t>deleteSingleDot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6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170591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6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3F7F5F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压缩多个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3F7F5F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170591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7F9FBF"/>
                </a:solidFill>
                <a:effectLst/>
                <a:latin typeface="Consolas" panose="020B0609020204030204" pitchFamily="49" charset="0"/>
              </a:rPr>
              <a:t>pack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6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170591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6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3F7F5F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去除结尾的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3F7F5F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6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170591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170591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66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&amp;&amp;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170591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170591"/>
                </a:solidFill>
                <a:effectLst/>
                <a:latin typeface="Consolas" panose="020B0609020204030204" pitchFamily="49" charset="0"/>
              </a:rPr>
              <a:t>charAt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6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170591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170591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66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-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66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==</a:t>
            </a:r>
            <a:endParaRPr kumimoji="0" lang="en-US" altLang="zh-CN" sz="1200" b="0" i="0" u="none" strike="noStrike" cap="none" normalizeH="0" baseline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6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6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6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170591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170591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170591"/>
                </a:solidFill>
                <a:effectLst/>
                <a:latin typeface="Consolas" panose="020B0609020204030204" pitchFamily="49" charset="0"/>
              </a:rPr>
              <a:t>substring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6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170591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170591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66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-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6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6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6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6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66"/>
                </a:solidFill>
                <a:effectLst/>
                <a:latin typeface="Consolas" panose="020B0609020204030204" pitchFamily="49" charset="0"/>
              </a:rPr>
            </a:br>
            <a:endParaRPr kumimoji="0" lang="zh-CN" altLang="zh-CN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62" name="组合 61"/>
          <p:cNvGrpSpPr/>
          <p:nvPr/>
        </p:nvGrpSpPr>
        <p:grpSpPr>
          <a:xfrm>
            <a:off x="7733307" y="3055714"/>
            <a:ext cx="497287" cy="497287"/>
            <a:chOff x="6225436" y="1678488"/>
            <a:chExt cx="1053455" cy="1053455"/>
          </a:xfrm>
        </p:grpSpPr>
        <p:sp>
          <p:nvSpPr>
            <p:cNvPr id="61" name="椭圆 60"/>
            <p:cNvSpPr/>
            <p:nvPr/>
          </p:nvSpPr>
          <p:spPr>
            <a:xfrm>
              <a:off x="6225436" y="1678488"/>
              <a:ext cx="1053455" cy="105345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mtClean="0">
                <a:solidFill>
                  <a:schemeClr val="tx1"/>
                </a:solidFill>
              </a:endParaRPr>
            </a:p>
          </p:txBody>
        </p:sp>
        <p:sp>
          <p:nvSpPr>
            <p:cNvPr id="60" name="Freeform 16"/>
            <p:cNvSpPr>
              <a:spLocks noEditPoints="1"/>
            </p:cNvSpPr>
            <p:nvPr/>
          </p:nvSpPr>
          <p:spPr bwMode="auto">
            <a:xfrm>
              <a:off x="6395386" y="1869664"/>
              <a:ext cx="713555" cy="671102"/>
            </a:xfrm>
            <a:custGeom>
              <a:avLst/>
              <a:gdLst>
                <a:gd name="T0" fmla="*/ 2079 w 3214"/>
                <a:gd name="T1" fmla="*/ 2548 h 3032"/>
                <a:gd name="T2" fmla="*/ 2087 w 3214"/>
                <a:gd name="T3" fmla="*/ 2984 h 3032"/>
                <a:gd name="T4" fmla="*/ 2141 w 3214"/>
                <a:gd name="T5" fmla="*/ 3023 h 3032"/>
                <a:gd name="T6" fmla="*/ 2229 w 3214"/>
                <a:gd name="T7" fmla="*/ 3001 h 3032"/>
                <a:gd name="T8" fmla="*/ 3129 w 3214"/>
                <a:gd name="T9" fmla="*/ 2419 h 3032"/>
                <a:gd name="T10" fmla="*/ 3212 w 3214"/>
                <a:gd name="T11" fmla="*/ 2288 h 3032"/>
                <a:gd name="T12" fmla="*/ 3150 w 3214"/>
                <a:gd name="T13" fmla="*/ 2171 h 3032"/>
                <a:gd name="T14" fmla="*/ 2223 w 3214"/>
                <a:gd name="T15" fmla="*/ 1637 h 3032"/>
                <a:gd name="T16" fmla="*/ 2115 w 3214"/>
                <a:gd name="T17" fmla="*/ 1628 h 3032"/>
                <a:gd name="T18" fmla="*/ 2063 w 3214"/>
                <a:gd name="T19" fmla="*/ 1680 h 3032"/>
                <a:gd name="T20" fmla="*/ 2071 w 3214"/>
                <a:gd name="T21" fmla="*/ 2083 h 3032"/>
                <a:gd name="T22" fmla="*/ 1179 w 3214"/>
                <a:gd name="T23" fmla="*/ 2098 h 3032"/>
                <a:gd name="T24" fmla="*/ 470 w 3214"/>
                <a:gd name="T25" fmla="*/ 1755 h 3032"/>
                <a:gd name="T26" fmla="*/ 1210 w 3214"/>
                <a:gd name="T27" fmla="*/ 2562 h 3032"/>
                <a:gd name="T28" fmla="*/ 2079 w 3214"/>
                <a:gd name="T29" fmla="*/ 2548 h 3032"/>
                <a:gd name="T30" fmla="*/ 1132 w 3214"/>
                <a:gd name="T31" fmla="*/ 480 h 3032"/>
                <a:gd name="T32" fmla="*/ 1123 w 3214"/>
                <a:gd name="T33" fmla="*/ 43 h 3032"/>
                <a:gd name="T34" fmla="*/ 1056 w 3214"/>
                <a:gd name="T35" fmla="*/ 5 h 3032"/>
                <a:gd name="T36" fmla="*/ 985 w 3214"/>
                <a:gd name="T37" fmla="*/ 26 h 3032"/>
                <a:gd name="T38" fmla="*/ 84 w 3214"/>
                <a:gd name="T39" fmla="*/ 608 h 3032"/>
                <a:gd name="T40" fmla="*/ 1 w 3214"/>
                <a:gd name="T41" fmla="*/ 739 h 3032"/>
                <a:gd name="T42" fmla="*/ 63 w 3214"/>
                <a:gd name="T43" fmla="*/ 857 h 3032"/>
                <a:gd name="T44" fmla="*/ 992 w 3214"/>
                <a:gd name="T45" fmla="*/ 1391 h 3032"/>
                <a:gd name="T46" fmla="*/ 1082 w 3214"/>
                <a:gd name="T47" fmla="*/ 1399 h 3032"/>
                <a:gd name="T48" fmla="*/ 1148 w 3214"/>
                <a:gd name="T49" fmla="*/ 1348 h 3032"/>
                <a:gd name="T50" fmla="*/ 1140 w 3214"/>
                <a:gd name="T51" fmla="*/ 945 h 3032"/>
                <a:gd name="T52" fmla="*/ 2036 w 3214"/>
                <a:gd name="T53" fmla="*/ 930 h 3032"/>
                <a:gd name="T54" fmla="*/ 2746 w 3214"/>
                <a:gd name="T55" fmla="*/ 1273 h 3032"/>
                <a:gd name="T56" fmla="*/ 2005 w 3214"/>
                <a:gd name="T57" fmla="*/ 465 h 3032"/>
                <a:gd name="T58" fmla="*/ 1132 w 3214"/>
                <a:gd name="T59" fmla="*/ 480 h 30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214" h="3032">
                  <a:moveTo>
                    <a:pt x="2079" y="2548"/>
                  </a:moveTo>
                  <a:cubicBezTo>
                    <a:pt x="2087" y="2984"/>
                    <a:pt x="2087" y="2984"/>
                    <a:pt x="2087" y="2984"/>
                  </a:cubicBezTo>
                  <a:cubicBezTo>
                    <a:pt x="2087" y="2984"/>
                    <a:pt x="2086" y="3012"/>
                    <a:pt x="2141" y="3023"/>
                  </a:cubicBezTo>
                  <a:cubicBezTo>
                    <a:pt x="2186" y="3032"/>
                    <a:pt x="2229" y="3001"/>
                    <a:pt x="2229" y="3001"/>
                  </a:cubicBezTo>
                  <a:cubicBezTo>
                    <a:pt x="2248" y="2987"/>
                    <a:pt x="3129" y="2419"/>
                    <a:pt x="3129" y="2419"/>
                  </a:cubicBezTo>
                  <a:cubicBezTo>
                    <a:pt x="3129" y="2419"/>
                    <a:pt x="3214" y="2374"/>
                    <a:pt x="3212" y="2288"/>
                  </a:cubicBezTo>
                  <a:cubicBezTo>
                    <a:pt x="3211" y="2204"/>
                    <a:pt x="3150" y="2171"/>
                    <a:pt x="3150" y="2171"/>
                  </a:cubicBezTo>
                  <a:cubicBezTo>
                    <a:pt x="2223" y="1637"/>
                    <a:pt x="2223" y="1637"/>
                    <a:pt x="2223" y="1637"/>
                  </a:cubicBezTo>
                  <a:cubicBezTo>
                    <a:pt x="2223" y="1637"/>
                    <a:pt x="2164" y="1617"/>
                    <a:pt x="2115" y="1628"/>
                  </a:cubicBezTo>
                  <a:cubicBezTo>
                    <a:pt x="2062" y="1641"/>
                    <a:pt x="2063" y="1680"/>
                    <a:pt x="2063" y="1680"/>
                  </a:cubicBezTo>
                  <a:cubicBezTo>
                    <a:pt x="2071" y="2083"/>
                    <a:pt x="2071" y="2083"/>
                    <a:pt x="2071" y="2083"/>
                  </a:cubicBezTo>
                  <a:cubicBezTo>
                    <a:pt x="1179" y="2098"/>
                    <a:pt x="1179" y="2098"/>
                    <a:pt x="1179" y="2098"/>
                  </a:cubicBezTo>
                  <a:cubicBezTo>
                    <a:pt x="1179" y="2098"/>
                    <a:pt x="474" y="2015"/>
                    <a:pt x="470" y="1755"/>
                  </a:cubicBezTo>
                  <a:cubicBezTo>
                    <a:pt x="470" y="1755"/>
                    <a:pt x="496" y="2574"/>
                    <a:pt x="1210" y="2562"/>
                  </a:cubicBezTo>
                  <a:lnTo>
                    <a:pt x="2079" y="2548"/>
                  </a:lnTo>
                  <a:close/>
                  <a:moveTo>
                    <a:pt x="1132" y="480"/>
                  </a:moveTo>
                  <a:cubicBezTo>
                    <a:pt x="1123" y="43"/>
                    <a:pt x="1123" y="43"/>
                    <a:pt x="1123" y="43"/>
                  </a:cubicBezTo>
                  <a:cubicBezTo>
                    <a:pt x="1123" y="43"/>
                    <a:pt x="1113" y="11"/>
                    <a:pt x="1056" y="5"/>
                  </a:cubicBezTo>
                  <a:cubicBezTo>
                    <a:pt x="1017" y="0"/>
                    <a:pt x="994" y="20"/>
                    <a:pt x="985" y="26"/>
                  </a:cubicBezTo>
                  <a:cubicBezTo>
                    <a:pt x="84" y="608"/>
                    <a:pt x="84" y="608"/>
                    <a:pt x="84" y="608"/>
                  </a:cubicBezTo>
                  <a:cubicBezTo>
                    <a:pt x="84" y="608"/>
                    <a:pt x="0" y="653"/>
                    <a:pt x="1" y="739"/>
                  </a:cubicBezTo>
                  <a:cubicBezTo>
                    <a:pt x="2" y="823"/>
                    <a:pt x="63" y="857"/>
                    <a:pt x="63" y="857"/>
                  </a:cubicBezTo>
                  <a:cubicBezTo>
                    <a:pt x="992" y="1391"/>
                    <a:pt x="992" y="1391"/>
                    <a:pt x="992" y="1391"/>
                  </a:cubicBezTo>
                  <a:cubicBezTo>
                    <a:pt x="992" y="1391"/>
                    <a:pt x="1030" y="1413"/>
                    <a:pt x="1082" y="1399"/>
                  </a:cubicBezTo>
                  <a:cubicBezTo>
                    <a:pt x="1146" y="1381"/>
                    <a:pt x="1148" y="1348"/>
                    <a:pt x="1148" y="1348"/>
                  </a:cubicBezTo>
                  <a:cubicBezTo>
                    <a:pt x="1140" y="945"/>
                    <a:pt x="1140" y="945"/>
                    <a:pt x="1140" y="945"/>
                  </a:cubicBezTo>
                  <a:cubicBezTo>
                    <a:pt x="2036" y="930"/>
                    <a:pt x="2036" y="930"/>
                    <a:pt x="2036" y="930"/>
                  </a:cubicBezTo>
                  <a:cubicBezTo>
                    <a:pt x="2036" y="930"/>
                    <a:pt x="2741" y="1012"/>
                    <a:pt x="2746" y="1273"/>
                  </a:cubicBezTo>
                  <a:cubicBezTo>
                    <a:pt x="2746" y="1273"/>
                    <a:pt x="2720" y="453"/>
                    <a:pt x="2005" y="465"/>
                  </a:cubicBezTo>
                  <a:lnTo>
                    <a:pt x="1132" y="48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" name="矩形 1"/>
          <p:cNvSpPr/>
          <p:nvPr/>
        </p:nvSpPr>
        <p:spPr>
          <a:xfrm>
            <a:off x="564560" y="6019035"/>
            <a:ext cx="645438" cy="331730"/>
          </a:xfrm>
          <a:prstGeom prst="rect">
            <a:avLst/>
          </a:prstGeom>
          <a:solidFill>
            <a:srgbClr val="00B0F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smtClean="0">
                <a:solidFill>
                  <a:schemeClr val="tx1"/>
                </a:solidFill>
              </a:rPr>
              <a:t>代码</a:t>
            </a:r>
            <a:endParaRPr lang="zh-CN" altLang="en-US" sz="1400" smtClean="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315125" y="6019035"/>
            <a:ext cx="645438" cy="331730"/>
          </a:xfrm>
          <a:prstGeom prst="rect">
            <a:avLst/>
          </a:prstGeom>
          <a:solidFill>
            <a:schemeClr val="tx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smtClean="0">
                <a:solidFill>
                  <a:schemeClr val="tx1"/>
                </a:solidFill>
              </a:rPr>
              <a:t>白板</a:t>
            </a:r>
            <a:endParaRPr lang="zh-CN" altLang="en-US" sz="1400" smtClean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065689" y="6019035"/>
            <a:ext cx="645438" cy="331730"/>
          </a:xfrm>
          <a:prstGeom prst="rect">
            <a:avLst/>
          </a:prstGeom>
          <a:solidFill>
            <a:schemeClr val="tx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PPT</a:t>
            </a:r>
            <a:endParaRPr lang="zh-CN" altLang="en-US" sz="14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8183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8510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9325428" y="110323"/>
            <a:ext cx="2608943" cy="464458"/>
            <a:chOff x="9325428" y="119046"/>
            <a:chExt cx="2608943" cy="464458"/>
          </a:xfrm>
        </p:grpSpPr>
        <p:sp>
          <p:nvSpPr>
            <p:cNvPr id="25" name="矩形 24"/>
            <p:cNvSpPr/>
            <p:nvPr/>
          </p:nvSpPr>
          <p:spPr>
            <a:xfrm>
              <a:off x="9325428" y="119046"/>
              <a:ext cx="1175657" cy="46445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mtClean="0">
                  <a:solidFill>
                    <a:schemeClr val="tx1"/>
                  </a:solidFill>
                </a:rPr>
                <a:t>登出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10758714" y="119046"/>
              <a:ext cx="1175657" cy="46445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mtClean="0">
                  <a:solidFill>
                    <a:schemeClr val="tx1"/>
                  </a:solidFill>
                </a:rPr>
                <a:t>Teacher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3" name="矩形 22"/>
          <p:cNvSpPr/>
          <p:nvPr/>
        </p:nvSpPr>
        <p:spPr>
          <a:xfrm>
            <a:off x="219528" y="110323"/>
            <a:ext cx="1175657" cy="46445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结束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43642" y="1028700"/>
            <a:ext cx="7354158" cy="5461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mtClean="0">
              <a:solidFill>
                <a:schemeClr val="tx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8166100" y="1028700"/>
            <a:ext cx="3454400" cy="2641600"/>
          </a:xfrm>
          <a:prstGeom prst="rect">
            <a:avLst/>
          </a:prstGeom>
          <a:solidFill>
            <a:srgbClr val="DAE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mtClean="0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8166100" y="3848100"/>
            <a:ext cx="3454400" cy="2641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mtClean="0">
              <a:solidFill>
                <a:schemeClr val="tx1"/>
              </a:solidFill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9121075" y="1254378"/>
            <a:ext cx="1465641" cy="147756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3" name="任意多边形 32"/>
          <p:cNvSpPr/>
          <p:nvPr/>
        </p:nvSpPr>
        <p:spPr>
          <a:xfrm>
            <a:off x="8930007" y="2814311"/>
            <a:ext cx="1926585" cy="855989"/>
          </a:xfrm>
          <a:custGeom>
            <a:avLst/>
            <a:gdLst>
              <a:gd name="connsiteX0" fmla="*/ 290434 w 3101880"/>
              <a:gd name="connsiteY0" fmla="*/ 0 h 1378177"/>
              <a:gd name="connsiteX1" fmla="*/ 2811446 w 3101880"/>
              <a:gd name="connsiteY1" fmla="*/ 0 h 1378177"/>
              <a:gd name="connsiteX2" fmla="*/ 3101880 w 3101880"/>
              <a:gd name="connsiteY2" fmla="*/ 290434 h 1378177"/>
              <a:gd name="connsiteX3" fmla="*/ 3101880 w 3101880"/>
              <a:gd name="connsiteY3" fmla="*/ 1378177 h 1378177"/>
              <a:gd name="connsiteX4" fmla="*/ 0 w 3101880"/>
              <a:gd name="connsiteY4" fmla="*/ 1378177 h 1378177"/>
              <a:gd name="connsiteX5" fmla="*/ 0 w 3101880"/>
              <a:gd name="connsiteY5" fmla="*/ 290434 h 1378177"/>
              <a:gd name="connsiteX6" fmla="*/ 290434 w 3101880"/>
              <a:gd name="connsiteY6" fmla="*/ 0 h 1378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01880" h="1378177">
                <a:moveTo>
                  <a:pt x="290434" y="0"/>
                </a:moveTo>
                <a:lnTo>
                  <a:pt x="2811446" y="0"/>
                </a:lnTo>
                <a:cubicBezTo>
                  <a:pt x="2971848" y="0"/>
                  <a:pt x="3101880" y="130032"/>
                  <a:pt x="3101880" y="290434"/>
                </a:cubicBezTo>
                <a:lnTo>
                  <a:pt x="3101880" y="1378177"/>
                </a:lnTo>
                <a:lnTo>
                  <a:pt x="0" y="1378177"/>
                </a:lnTo>
                <a:lnTo>
                  <a:pt x="0" y="290434"/>
                </a:lnTo>
                <a:cubicBezTo>
                  <a:pt x="0" y="130032"/>
                  <a:pt x="130032" y="0"/>
                  <a:pt x="290434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圆角矩形 34"/>
          <p:cNvSpPr/>
          <p:nvPr/>
        </p:nvSpPr>
        <p:spPr>
          <a:xfrm>
            <a:off x="8255000" y="6184900"/>
            <a:ext cx="2838450" cy="2413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mtClean="0">
              <a:solidFill>
                <a:schemeClr val="tx1"/>
              </a:solidFill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11189153" y="6184900"/>
            <a:ext cx="338477" cy="2413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✔</a:t>
            </a:r>
            <a:endParaRPr lang="zh-CN" altLang="en-US" smtClean="0">
              <a:solidFill>
                <a:schemeClr val="tx1"/>
              </a:solidFill>
            </a:endParaRPr>
          </a:p>
        </p:txBody>
      </p:sp>
      <p:grpSp>
        <p:nvGrpSpPr>
          <p:cNvPr id="62" name="组合 61"/>
          <p:cNvGrpSpPr/>
          <p:nvPr/>
        </p:nvGrpSpPr>
        <p:grpSpPr>
          <a:xfrm>
            <a:off x="7733307" y="3055714"/>
            <a:ext cx="497287" cy="497287"/>
            <a:chOff x="6225436" y="1678488"/>
            <a:chExt cx="1053455" cy="1053455"/>
          </a:xfrm>
        </p:grpSpPr>
        <p:sp>
          <p:nvSpPr>
            <p:cNvPr id="61" name="椭圆 60"/>
            <p:cNvSpPr/>
            <p:nvPr/>
          </p:nvSpPr>
          <p:spPr>
            <a:xfrm>
              <a:off x="6225436" y="1678488"/>
              <a:ext cx="1053455" cy="105345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mtClean="0">
                <a:solidFill>
                  <a:schemeClr val="tx1"/>
                </a:solidFill>
              </a:endParaRPr>
            </a:p>
          </p:txBody>
        </p:sp>
        <p:sp>
          <p:nvSpPr>
            <p:cNvPr id="60" name="Freeform 16"/>
            <p:cNvSpPr>
              <a:spLocks noEditPoints="1"/>
            </p:cNvSpPr>
            <p:nvPr/>
          </p:nvSpPr>
          <p:spPr bwMode="auto">
            <a:xfrm>
              <a:off x="6395386" y="1869664"/>
              <a:ext cx="713555" cy="671102"/>
            </a:xfrm>
            <a:custGeom>
              <a:avLst/>
              <a:gdLst>
                <a:gd name="T0" fmla="*/ 2079 w 3214"/>
                <a:gd name="T1" fmla="*/ 2548 h 3032"/>
                <a:gd name="T2" fmla="*/ 2087 w 3214"/>
                <a:gd name="T3" fmla="*/ 2984 h 3032"/>
                <a:gd name="T4" fmla="*/ 2141 w 3214"/>
                <a:gd name="T5" fmla="*/ 3023 h 3032"/>
                <a:gd name="T6" fmla="*/ 2229 w 3214"/>
                <a:gd name="T7" fmla="*/ 3001 h 3032"/>
                <a:gd name="T8" fmla="*/ 3129 w 3214"/>
                <a:gd name="T9" fmla="*/ 2419 h 3032"/>
                <a:gd name="T10" fmla="*/ 3212 w 3214"/>
                <a:gd name="T11" fmla="*/ 2288 h 3032"/>
                <a:gd name="T12" fmla="*/ 3150 w 3214"/>
                <a:gd name="T13" fmla="*/ 2171 h 3032"/>
                <a:gd name="T14" fmla="*/ 2223 w 3214"/>
                <a:gd name="T15" fmla="*/ 1637 h 3032"/>
                <a:gd name="T16" fmla="*/ 2115 w 3214"/>
                <a:gd name="T17" fmla="*/ 1628 h 3032"/>
                <a:gd name="T18" fmla="*/ 2063 w 3214"/>
                <a:gd name="T19" fmla="*/ 1680 h 3032"/>
                <a:gd name="T20" fmla="*/ 2071 w 3214"/>
                <a:gd name="T21" fmla="*/ 2083 h 3032"/>
                <a:gd name="T22" fmla="*/ 1179 w 3214"/>
                <a:gd name="T23" fmla="*/ 2098 h 3032"/>
                <a:gd name="T24" fmla="*/ 470 w 3214"/>
                <a:gd name="T25" fmla="*/ 1755 h 3032"/>
                <a:gd name="T26" fmla="*/ 1210 w 3214"/>
                <a:gd name="T27" fmla="*/ 2562 h 3032"/>
                <a:gd name="T28" fmla="*/ 2079 w 3214"/>
                <a:gd name="T29" fmla="*/ 2548 h 3032"/>
                <a:gd name="T30" fmla="*/ 1132 w 3214"/>
                <a:gd name="T31" fmla="*/ 480 h 3032"/>
                <a:gd name="T32" fmla="*/ 1123 w 3214"/>
                <a:gd name="T33" fmla="*/ 43 h 3032"/>
                <a:gd name="T34" fmla="*/ 1056 w 3214"/>
                <a:gd name="T35" fmla="*/ 5 h 3032"/>
                <a:gd name="T36" fmla="*/ 985 w 3214"/>
                <a:gd name="T37" fmla="*/ 26 h 3032"/>
                <a:gd name="T38" fmla="*/ 84 w 3214"/>
                <a:gd name="T39" fmla="*/ 608 h 3032"/>
                <a:gd name="T40" fmla="*/ 1 w 3214"/>
                <a:gd name="T41" fmla="*/ 739 h 3032"/>
                <a:gd name="T42" fmla="*/ 63 w 3214"/>
                <a:gd name="T43" fmla="*/ 857 h 3032"/>
                <a:gd name="T44" fmla="*/ 992 w 3214"/>
                <a:gd name="T45" fmla="*/ 1391 h 3032"/>
                <a:gd name="T46" fmla="*/ 1082 w 3214"/>
                <a:gd name="T47" fmla="*/ 1399 h 3032"/>
                <a:gd name="T48" fmla="*/ 1148 w 3214"/>
                <a:gd name="T49" fmla="*/ 1348 h 3032"/>
                <a:gd name="T50" fmla="*/ 1140 w 3214"/>
                <a:gd name="T51" fmla="*/ 945 h 3032"/>
                <a:gd name="T52" fmla="*/ 2036 w 3214"/>
                <a:gd name="T53" fmla="*/ 930 h 3032"/>
                <a:gd name="T54" fmla="*/ 2746 w 3214"/>
                <a:gd name="T55" fmla="*/ 1273 h 3032"/>
                <a:gd name="T56" fmla="*/ 2005 w 3214"/>
                <a:gd name="T57" fmla="*/ 465 h 3032"/>
                <a:gd name="T58" fmla="*/ 1132 w 3214"/>
                <a:gd name="T59" fmla="*/ 480 h 30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214" h="3032">
                  <a:moveTo>
                    <a:pt x="2079" y="2548"/>
                  </a:moveTo>
                  <a:cubicBezTo>
                    <a:pt x="2087" y="2984"/>
                    <a:pt x="2087" y="2984"/>
                    <a:pt x="2087" y="2984"/>
                  </a:cubicBezTo>
                  <a:cubicBezTo>
                    <a:pt x="2087" y="2984"/>
                    <a:pt x="2086" y="3012"/>
                    <a:pt x="2141" y="3023"/>
                  </a:cubicBezTo>
                  <a:cubicBezTo>
                    <a:pt x="2186" y="3032"/>
                    <a:pt x="2229" y="3001"/>
                    <a:pt x="2229" y="3001"/>
                  </a:cubicBezTo>
                  <a:cubicBezTo>
                    <a:pt x="2248" y="2987"/>
                    <a:pt x="3129" y="2419"/>
                    <a:pt x="3129" y="2419"/>
                  </a:cubicBezTo>
                  <a:cubicBezTo>
                    <a:pt x="3129" y="2419"/>
                    <a:pt x="3214" y="2374"/>
                    <a:pt x="3212" y="2288"/>
                  </a:cubicBezTo>
                  <a:cubicBezTo>
                    <a:pt x="3211" y="2204"/>
                    <a:pt x="3150" y="2171"/>
                    <a:pt x="3150" y="2171"/>
                  </a:cubicBezTo>
                  <a:cubicBezTo>
                    <a:pt x="2223" y="1637"/>
                    <a:pt x="2223" y="1637"/>
                    <a:pt x="2223" y="1637"/>
                  </a:cubicBezTo>
                  <a:cubicBezTo>
                    <a:pt x="2223" y="1637"/>
                    <a:pt x="2164" y="1617"/>
                    <a:pt x="2115" y="1628"/>
                  </a:cubicBezTo>
                  <a:cubicBezTo>
                    <a:pt x="2062" y="1641"/>
                    <a:pt x="2063" y="1680"/>
                    <a:pt x="2063" y="1680"/>
                  </a:cubicBezTo>
                  <a:cubicBezTo>
                    <a:pt x="2071" y="2083"/>
                    <a:pt x="2071" y="2083"/>
                    <a:pt x="2071" y="2083"/>
                  </a:cubicBezTo>
                  <a:cubicBezTo>
                    <a:pt x="1179" y="2098"/>
                    <a:pt x="1179" y="2098"/>
                    <a:pt x="1179" y="2098"/>
                  </a:cubicBezTo>
                  <a:cubicBezTo>
                    <a:pt x="1179" y="2098"/>
                    <a:pt x="474" y="2015"/>
                    <a:pt x="470" y="1755"/>
                  </a:cubicBezTo>
                  <a:cubicBezTo>
                    <a:pt x="470" y="1755"/>
                    <a:pt x="496" y="2574"/>
                    <a:pt x="1210" y="2562"/>
                  </a:cubicBezTo>
                  <a:lnTo>
                    <a:pt x="2079" y="2548"/>
                  </a:lnTo>
                  <a:close/>
                  <a:moveTo>
                    <a:pt x="1132" y="480"/>
                  </a:moveTo>
                  <a:cubicBezTo>
                    <a:pt x="1123" y="43"/>
                    <a:pt x="1123" y="43"/>
                    <a:pt x="1123" y="43"/>
                  </a:cubicBezTo>
                  <a:cubicBezTo>
                    <a:pt x="1123" y="43"/>
                    <a:pt x="1113" y="11"/>
                    <a:pt x="1056" y="5"/>
                  </a:cubicBezTo>
                  <a:cubicBezTo>
                    <a:pt x="1017" y="0"/>
                    <a:pt x="994" y="20"/>
                    <a:pt x="985" y="26"/>
                  </a:cubicBezTo>
                  <a:cubicBezTo>
                    <a:pt x="84" y="608"/>
                    <a:pt x="84" y="608"/>
                    <a:pt x="84" y="608"/>
                  </a:cubicBezTo>
                  <a:cubicBezTo>
                    <a:pt x="84" y="608"/>
                    <a:pt x="0" y="653"/>
                    <a:pt x="1" y="739"/>
                  </a:cubicBezTo>
                  <a:cubicBezTo>
                    <a:pt x="2" y="823"/>
                    <a:pt x="63" y="857"/>
                    <a:pt x="63" y="857"/>
                  </a:cubicBezTo>
                  <a:cubicBezTo>
                    <a:pt x="992" y="1391"/>
                    <a:pt x="992" y="1391"/>
                    <a:pt x="992" y="1391"/>
                  </a:cubicBezTo>
                  <a:cubicBezTo>
                    <a:pt x="992" y="1391"/>
                    <a:pt x="1030" y="1413"/>
                    <a:pt x="1082" y="1399"/>
                  </a:cubicBezTo>
                  <a:cubicBezTo>
                    <a:pt x="1146" y="1381"/>
                    <a:pt x="1148" y="1348"/>
                    <a:pt x="1148" y="1348"/>
                  </a:cubicBezTo>
                  <a:cubicBezTo>
                    <a:pt x="1140" y="945"/>
                    <a:pt x="1140" y="945"/>
                    <a:pt x="1140" y="945"/>
                  </a:cubicBezTo>
                  <a:cubicBezTo>
                    <a:pt x="2036" y="930"/>
                    <a:pt x="2036" y="930"/>
                    <a:pt x="2036" y="930"/>
                  </a:cubicBezTo>
                  <a:cubicBezTo>
                    <a:pt x="2036" y="930"/>
                    <a:pt x="2741" y="1012"/>
                    <a:pt x="2746" y="1273"/>
                  </a:cubicBezTo>
                  <a:cubicBezTo>
                    <a:pt x="2746" y="1273"/>
                    <a:pt x="2720" y="453"/>
                    <a:pt x="2005" y="465"/>
                  </a:cubicBezTo>
                  <a:lnTo>
                    <a:pt x="1132" y="48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" name="矩形 1"/>
          <p:cNvSpPr/>
          <p:nvPr/>
        </p:nvSpPr>
        <p:spPr>
          <a:xfrm>
            <a:off x="564560" y="6019035"/>
            <a:ext cx="645438" cy="331730"/>
          </a:xfrm>
          <a:prstGeom prst="rect">
            <a:avLst/>
          </a:prstGeom>
          <a:solidFill>
            <a:schemeClr val="tx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smtClean="0">
                <a:solidFill>
                  <a:schemeClr val="tx1"/>
                </a:solidFill>
              </a:rPr>
              <a:t>代码</a:t>
            </a:r>
            <a:endParaRPr lang="zh-CN" altLang="en-US" sz="1400" smtClean="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315125" y="6019035"/>
            <a:ext cx="645438" cy="331730"/>
          </a:xfrm>
          <a:prstGeom prst="rect">
            <a:avLst/>
          </a:prstGeom>
          <a:solidFill>
            <a:schemeClr val="tx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smtClean="0">
                <a:solidFill>
                  <a:schemeClr val="tx1"/>
                </a:solidFill>
              </a:rPr>
              <a:t>白板</a:t>
            </a:r>
            <a:endParaRPr lang="zh-CN" altLang="en-US" sz="1400" smtClean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065689" y="6019035"/>
            <a:ext cx="645438" cy="331730"/>
          </a:xfrm>
          <a:prstGeom prst="rect">
            <a:avLst/>
          </a:prstGeom>
          <a:solidFill>
            <a:srgbClr val="00B0F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PPT</a:t>
            </a:r>
            <a:endParaRPr lang="zh-CN" altLang="en-US" sz="1400" smtClean="0">
              <a:solidFill>
                <a:schemeClr val="tx1"/>
              </a:solidFill>
            </a:endParaRPr>
          </a:p>
        </p:txBody>
      </p:sp>
      <p:sp>
        <p:nvSpPr>
          <p:cNvPr id="4" name="等腰三角形 3"/>
          <p:cNvSpPr/>
          <p:nvPr/>
        </p:nvSpPr>
        <p:spPr>
          <a:xfrm rot="16200000">
            <a:off x="772041" y="3408130"/>
            <a:ext cx="814484" cy="702141"/>
          </a:xfrm>
          <a:prstGeom prst="triangle">
            <a:avLst/>
          </a:prstGeom>
          <a:solidFill>
            <a:schemeClr val="accent1">
              <a:lumMod val="60000"/>
              <a:lumOff val="40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mtClean="0">
              <a:solidFill>
                <a:schemeClr val="tx1"/>
              </a:solidFill>
            </a:endParaRPr>
          </a:p>
        </p:txBody>
      </p:sp>
      <p:sp>
        <p:nvSpPr>
          <p:cNvPr id="28" name="等腰三角形 27"/>
          <p:cNvSpPr/>
          <p:nvPr/>
        </p:nvSpPr>
        <p:spPr>
          <a:xfrm rot="5400000" flipH="1">
            <a:off x="6590428" y="3408130"/>
            <a:ext cx="814484" cy="702141"/>
          </a:xfrm>
          <a:prstGeom prst="triangle">
            <a:avLst/>
          </a:prstGeom>
          <a:solidFill>
            <a:schemeClr val="accent1">
              <a:lumMod val="60000"/>
              <a:lumOff val="40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mtClean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82207" y="3178629"/>
            <a:ext cx="3077028" cy="116114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3200" smtClean="0">
                <a:solidFill>
                  <a:schemeClr val="bg1"/>
                </a:solidFill>
              </a:rPr>
              <a:t>上传</a:t>
            </a:r>
            <a:r>
              <a:rPr lang="en-US" altLang="zh-CN" sz="3200" smtClean="0">
                <a:solidFill>
                  <a:schemeClr val="bg1"/>
                </a:solidFill>
              </a:rPr>
              <a:t>PPT</a:t>
            </a:r>
            <a:endParaRPr lang="zh-CN" altLang="en-US" sz="320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7232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2133600" y="366486"/>
            <a:ext cx="7924800" cy="6125029"/>
          </a:xfrm>
          <a:prstGeom prst="roundRect">
            <a:avLst>
              <a:gd name="adj" fmla="val 6714"/>
            </a:avLst>
          </a:prstGeom>
          <a:solidFill>
            <a:schemeClr val="bg1"/>
          </a:solidFill>
          <a:ln>
            <a:noFill/>
          </a:ln>
          <a:effectLst>
            <a:outerShdw blurRad="190500" sx="102000" sy="102000" algn="c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mtClean="0">
              <a:solidFill>
                <a:schemeClr val="tx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753429" y="1223823"/>
            <a:ext cx="2496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登录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693885" y="2194739"/>
            <a:ext cx="4804229" cy="64225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mtClean="0">
                <a:solidFill>
                  <a:schemeClr val="bg2">
                    <a:lumMod val="90000"/>
                  </a:schemeClr>
                </a:solidFill>
              </a:rPr>
              <a:t>  账号</a:t>
            </a:r>
          </a:p>
        </p:txBody>
      </p:sp>
      <p:sp>
        <p:nvSpPr>
          <p:cNvPr id="4" name="矩形 3"/>
          <p:cNvSpPr/>
          <p:nvPr/>
        </p:nvSpPr>
        <p:spPr>
          <a:xfrm>
            <a:off x="3693885" y="3080110"/>
            <a:ext cx="4804229" cy="64225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mtClean="0">
                <a:solidFill>
                  <a:schemeClr val="bg2">
                    <a:lumMod val="90000"/>
                  </a:schemeClr>
                </a:solidFill>
              </a:rPr>
              <a:t>  密码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3693885" y="4067082"/>
            <a:ext cx="4804229" cy="568146"/>
          </a:xfrm>
          <a:prstGeom prst="roundRect">
            <a:avLst>
              <a:gd name="adj" fmla="val 31884"/>
            </a:avLst>
          </a:prstGeom>
          <a:solidFill>
            <a:srgbClr val="00B050"/>
          </a:solidFill>
          <a:ln>
            <a:noFill/>
          </a:ln>
          <a:effectLst>
            <a:outerShdw blurRad="304800" sx="102000" sy="102000" algn="ctr" rotWithShape="0">
              <a:schemeClr val="tx1">
                <a:lumMod val="75000"/>
                <a:lumOff val="25000"/>
                <a:alpha val="2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0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确认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905828" y="5061308"/>
            <a:ext cx="21916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忘记密码？点此找回</a:t>
            </a:r>
          </a:p>
        </p:txBody>
      </p:sp>
    </p:spTree>
    <p:extLst>
      <p:ext uri="{BB962C8B-B14F-4D97-AF65-F5344CB8AC3E}">
        <p14:creationId xmlns:p14="http://schemas.microsoft.com/office/powerpoint/2010/main" val="2994623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圆角矩形 16"/>
          <p:cNvSpPr/>
          <p:nvPr/>
        </p:nvSpPr>
        <p:spPr>
          <a:xfrm>
            <a:off x="2583543" y="183243"/>
            <a:ext cx="7024914" cy="6491514"/>
          </a:xfrm>
          <a:prstGeom prst="roundRect">
            <a:avLst>
              <a:gd name="adj" fmla="val 6714"/>
            </a:avLst>
          </a:prstGeom>
          <a:solidFill>
            <a:schemeClr val="bg1"/>
          </a:solidFill>
          <a:ln>
            <a:noFill/>
          </a:ln>
          <a:effectLst>
            <a:outerShdw blurRad="190500" sx="102000" sy="102000" algn="c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mtClean="0">
              <a:solidFill>
                <a:schemeClr val="tx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847770" y="675627"/>
            <a:ext cx="2496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找回密码</a:t>
            </a:r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3693885" y="5394727"/>
            <a:ext cx="4804229" cy="568146"/>
          </a:xfrm>
          <a:prstGeom prst="roundRect">
            <a:avLst>
              <a:gd name="adj" fmla="val 31884"/>
            </a:avLst>
          </a:prstGeom>
          <a:solidFill>
            <a:srgbClr val="00B050"/>
          </a:solidFill>
          <a:ln>
            <a:noFill/>
          </a:ln>
          <a:effectLst>
            <a:outerShdw blurRad="304800" sx="102000" sy="102000" algn="ctr" rotWithShape="0">
              <a:schemeClr val="tx1">
                <a:lumMod val="75000"/>
                <a:lumOff val="25000"/>
                <a:alpha val="2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0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确认</a:t>
            </a: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693885" y="2416632"/>
            <a:ext cx="2745013" cy="57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mtClean="0">
                <a:solidFill>
                  <a:schemeClr val="bg2">
                    <a:lumMod val="90000"/>
                  </a:schemeClr>
                </a:solidFill>
              </a:rPr>
              <a:t>  </a:t>
            </a:r>
            <a:r>
              <a:rPr lang="zh-CN" altLang="en-US">
                <a:solidFill>
                  <a:schemeClr val="bg2">
                    <a:lumMod val="90000"/>
                  </a:schemeClr>
                </a:solidFill>
              </a:rPr>
              <a:t>验证码</a:t>
            </a:r>
            <a:endParaRPr lang="zh-CN" altLang="en-US" smtClean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693885" y="3342949"/>
            <a:ext cx="4804229" cy="57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mtClean="0">
                <a:solidFill>
                  <a:schemeClr val="bg2">
                    <a:lumMod val="90000"/>
                  </a:schemeClr>
                </a:solidFill>
              </a:rPr>
              <a:t>  </a:t>
            </a:r>
            <a:r>
              <a:rPr lang="zh-CN" altLang="en-US" smtClean="0">
                <a:solidFill>
                  <a:schemeClr val="bg2">
                    <a:lumMod val="90000"/>
                  </a:schemeClr>
                </a:solidFill>
              </a:rPr>
              <a:t>设置</a:t>
            </a:r>
            <a:r>
              <a:rPr lang="zh-CN" altLang="en-US" smtClean="0">
                <a:solidFill>
                  <a:schemeClr val="bg2">
                    <a:lumMod val="90000"/>
                  </a:schemeClr>
                </a:solidFill>
              </a:rPr>
              <a:t>密码</a:t>
            </a:r>
            <a:endParaRPr lang="zh-CN" altLang="en-US" smtClean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693885" y="4269267"/>
            <a:ext cx="4804229" cy="57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mtClean="0">
                <a:solidFill>
                  <a:schemeClr val="bg2">
                    <a:lumMod val="90000"/>
                  </a:schemeClr>
                </a:solidFill>
              </a:rPr>
              <a:t>  </a:t>
            </a:r>
            <a:r>
              <a:rPr lang="zh-CN" altLang="en-US" smtClean="0">
                <a:solidFill>
                  <a:schemeClr val="bg2">
                    <a:lumMod val="90000"/>
                  </a:schemeClr>
                </a:solidFill>
              </a:rPr>
              <a:t>重复密码</a:t>
            </a:r>
            <a:endParaRPr lang="zh-CN" altLang="en-US" smtClean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693885" y="1490315"/>
            <a:ext cx="4804229" cy="57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mtClean="0">
                <a:solidFill>
                  <a:schemeClr val="bg2">
                    <a:lumMod val="90000"/>
                  </a:schemeClr>
                </a:solidFill>
              </a:rPr>
              <a:t>  </a:t>
            </a:r>
            <a:r>
              <a:rPr lang="zh-CN" altLang="en-US" smtClean="0">
                <a:solidFill>
                  <a:schemeClr val="bg2">
                    <a:lumMod val="90000"/>
                  </a:schemeClr>
                </a:solidFill>
              </a:rPr>
              <a:t>请输入邮箱（账号）</a:t>
            </a:r>
            <a:endParaRPr lang="zh-CN" altLang="en-US" smtClean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6955893" y="2454171"/>
            <a:ext cx="1542221" cy="500921"/>
          </a:xfrm>
          <a:prstGeom prst="roundRect">
            <a:avLst>
              <a:gd name="adj" fmla="val 31884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1524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发送验证码</a:t>
            </a:r>
            <a:endParaRPr lang="zh-CN" altLang="en-US" sz="140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3484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圆角矩形 11"/>
          <p:cNvSpPr/>
          <p:nvPr/>
        </p:nvSpPr>
        <p:spPr>
          <a:xfrm>
            <a:off x="2438400" y="237672"/>
            <a:ext cx="7315200" cy="6382657"/>
          </a:xfrm>
          <a:prstGeom prst="roundRect">
            <a:avLst>
              <a:gd name="adj" fmla="val 6714"/>
            </a:avLst>
          </a:prstGeom>
          <a:solidFill>
            <a:schemeClr val="bg1"/>
          </a:solidFill>
          <a:ln>
            <a:noFill/>
          </a:ln>
          <a:effectLst>
            <a:outerShdw blurRad="190500" sx="102000" sy="102000" algn="c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mtClean="0">
              <a:solidFill>
                <a:schemeClr val="tx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853048" y="948630"/>
            <a:ext cx="2496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注册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3688608" y="5241714"/>
            <a:ext cx="4806000" cy="570364"/>
          </a:xfrm>
          <a:prstGeom prst="roundRect">
            <a:avLst>
              <a:gd name="adj" fmla="val 31884"/>
            </a:avLst>
          </a:prstGeom>
          <a:solidFill>
            <a:srgbClr val="00B050"/>
          </a:solidFill>
          <a:ln>
            <a:noFill/>
          </a:ln>
          <a:effectLst>
            <a:outerShdw blurRad="304800" sx="102000" sy="102000" algn="ctr" rotWithShape="0">
              <a:schemeClr val="tx1">
                <a:lumMod val="75000"/>
                <a:lumOff val="25000"/>
                <a:alpha val="2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确认</a:t>
            </a:r>
          </a:p>
        </p:txBody>
      </p:sp>
      <p:sp>
        <p:nvSpPr>
          <p:cNvPr id="3" name="矩形 2"/>
          <p:cNvSpPr/>
          <p:nvPr/>
        </p:nvSpPr>
        <p:spPr>
          <a:xfrm>
            <a:off x="3699163" y="1799906"/>
            <a:ext cx="4804229" cy="504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mtClean="0">
                <a:solidFill>
                  <a:schemeClr val="bg2">
                    <a:lumMod val="90000"/>
                  </a:schemeClr>
                </a:solidFill>
              </a:rPr>
              <a:t>  账号</a:t>
            </a:r>
          </a:p>
        </p:txBody>
      </p:sp>
      <p:sp>
        <p:nvSpPr>
          <p:cNvPr id="4" name="矩形 3"/>
          <p:cNvSpPr/>
          <p:nvPr/>
        </p:nvSpPr>
        <p:spPr>
          <a:xfrm>
            <a:off x="3699161" y="2424235"/>
            <a:ext cx="4804229" cy="504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dirty="0">
                <a:solidFill>
                  <a:schemeClr val="bg2">
                    <a:lumMod val="90000"/>
                  </a:schemeClr>
                </a:solidFill>
              </a:rPr>
              <a:t>  昵称</a:t>
            </a:r>
            <a:r>
              <a:rPr lang="en-US" altLang="zh-CN" dirty="0">
                <a:solidFill>
                  <a:schemeClr val="bg2">
                    <a:lumMod val="90000"/>
                  </a:schemeClr>
                </a:solidFill>
              </a:rPr>
              <a:t>		</a:t>
            </a:r>
            <a:endParaRPr lang="zh-CN" alt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699161" y="3083037"/>
            <a:ext cx="4804229" cy="504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dirty="0">
                <a:solidFill>
                  <a:schemeClr val="bg2">
                    <a:lumMod val="90000"/>
                  </a:schemeClr>
                </a:solidFill>
              </a:rPr>
              <a:t>  密码</a:t>
            </a:r>
          </a:p>
        </p:txBody>
      </p:sp>
      <p:sp>
        <p:nvSpPr>
          <p:cNvPr id="9" name="矩形 8"/>
          <p:cNvSpPr/>
          <p:nvPr/>
        </p:nvSpPr>
        <p:spPr>
          <a:xfrm>
            <a:off x="3699161" y="3667904"/>
            <a:ext cx="4804229" cy="504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dirty="0" smtClean="0">
                <a:solidFill>
                  <a:schemeClr val="bg2">
                    <a:lumMod val="90000"/>
                  </a:schemeClr>
                </a:solidFill>
              </a:rPr>
              <a:t>  再次输入密码</a:t>
            </a:r>
          </a:p>
        </p:txBody>
      </p:sp>
      <p:sp>
        <p:nvSpPr>
          <p:cNvPr id="10" name="矩形 9"/>
          <p:cNvSpPr/>
          <p:nvPr/>
        </p:nvSpPr>
        <p:spPr>
          <a:xfrm>
            <a:off x="3699161" y="4311203"/>
            <a:ext cx="2238502" cy="504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dirty="0" smtClean="0">
                <a:solidFill>
                  <a:schemeClr val="bg2">
                    <a:lumMod val="90000"/>
                  </a:schemeClr>
                </a:solidFill>
              </a:rPr>
              <a:t>验证码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6131626" y="4393926"/>
            <a:ext cx="23717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发送邮件，获取验证码</a:t>
            </a:r>
          </a:p>
        </p:txBody>
      </p:sp>
    </p:spTree>
    <p:extLst>
      <p:ext uri="{BB962C8B-B14F-4D97-AF65-F5344CB8AC3E}">
        <p14:creationId xmlns:p14="http://schemas.microsoft.com/office/powerpoint/2010/main" val="4089273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90575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9325428" y="220646"/>
            <a:ext cx="1175657" cy="4644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mtClean="0">
                <a:solidFill>
                  <a:schemeClr val="tx1"/>
                </a:solidFill>
              </a:rPr>
              <a:t>登出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0758714" y="220646"/>
            <a:ext cx="1175657" cy="4644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Leto</a:t>
            </a:r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910772" y="2237859"/>
            <a:ext cx="10370456" cy="1396155"/>
            <a:chOff x="616857" y="2237859"/>
            <a:chExt cx="10370456" cy="1396155"/>
          </a:xfrm>
        </p:grpSpPr>
        <p:sp>
          <p:nvSpPr>
            <p:cNvPr id="20" name="矩形 19"/>
            <p:cNvSpPr/>
            <p:nvPr/>
          </p:nvSpPr>
          <p:spPr>
            <a:xfrm>
              <a:off x="616857" y="2237859"/>
              <a:ext cx="2148115" cy="139615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3357637" y="2237859"/>
              <a:ext cx="2148115" cy="139615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6098417" y="2237859"/>
              <a:ext cx="2148115" cy="139615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8839198" y="2237859"/>
              <a:ext cx="2148115" cy="139615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7" name="文本框 26"/>
          <p:cNvSpPr txBox="1"/>
          <p:nvPr/>
        </p:nvSpPr>
        <p:spPr>
          <a:xfrm>
            <a:off x="910772" y="1567543"/>
            <a:ext cx="2936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当前直播列表</a:t>
            </a:r>
            <a:endParaRPr lang="zh-CN" altLang="en-US"/>
          </a:p>
        </p:txBody>
      </p:sp>
      <p:grpSp>
        <p:nvGrpSpPr>
          <p:cNvPr id="28" name="组合 27"/>
          <p:cNvGrpSpPr/>
          <p:nvPr/>
        </p:nvGrpSpPr>
        <p:grpSpPr>
          <a:xfrm>
            <a:off x="910772" y="5019159"/>
            <a:ext cx="10370456" cy="1396155"/>
            <a:chOff x="616857" y="2237859"/>
            <a:chExt cx="10370456" cy="1396155"/>
          </a:xfrm>
        </p:grpSpPr>
        <p:sp>
          <p:nvSpPr>
            <p:cNvPr id="29" name="矩形 28"/>
            <p:cNvSpPr/>
            <p:nvPr/>
          </p:nvSpPr>
          <p:spPr>
            <a:xfrm>
              <a:off x="616857" y="2237859"/>
              <a:ext cx="2148115" cy="139615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3357637" y="2237859"/>
              <a:ext cx="2148115" cy="139615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6098417" y="2237859"/>
              <a:ext cx="2148115" cy="139615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8839198" y="2237859"/>
              <a:ext cx="2148115" cy="139615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33" name="文本框 32"/>
          <p:cNvSpPr txBox="1"/>
          <p:nvPr/>
        </p:nvSpPr>
        <p:spPr>
          <a:xfrm>
            <a:off x="910772" y="4348843"/>
            <a:ext cx="2936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当前直播列表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205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90575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910772" y="2237859"/>
            <a:ext cx="10370456" cy="1396155"/>
            <a:chOff x="616857" y="2237859"/>
            <a:chExt cx="10370456" cy="1396155"/>
          </a:xfrm>
        </p:grpSpPr>
        <p:sp>
          <p:nvSpPr>
            <p:cNvPr id="6" name="矩形 5"/>
            <p:cNvSpPr/>
            <p:nvPr/>
          </p:nvSpPr>
          <p:spPr>
            <a:xfrm>
              <a:off x="616857" y="2237859"/>
              <a:ext cx="2148115" cy="139615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3357637" y="2237859"/>
              <a:ext cx="2148115" cy="139615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6098417" y="2237859"/>
              <a:ext cx="2148115" cy="139615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8839198" y="2237859"/>
              <a:ext cx="2148115" cy="139615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910772" y="1567543"/>
            <a:ext cx="2936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当前直播列表</a:t>
            </a:r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9325428" y="220646"/>
            <a:ext cx="1175657" cy="4644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mtClean="0">
                <a:solidFill>
                  <a:schemeClr val="tx1"/>
                </a:solidFill>
              </a:rPr>
              <a:t>登出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0758714" y="220646"/>
            <a:ext cx="1175657" cy="4644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Teacher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910771" y="220646"/>
            <a:ext cx="2148115" cy="46445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mtClean="0">
                <a:solidFill>
                  <a:schemeClr val="tx1"/>
                </a:solidFill>
              </a:rPr>
              <a:t>开房</a:t>
            </a:r>
          </a:p>
        </p:txBody>
      </p:sp>
      <p:grpSp>
        <p:nvGrpSpPr>
          <p:cNvPr id="21" name="组合 20"/>
          <p:cNvGrpSpPr/>
          <p:nvPr/>
        </p:nvGrpSpPr>
        <p:grpSpPr>
          <a:xfrm>
            <a:off x="910772" y="5019159"/>
            <a:ext cx="10370456" cy="1396155"/>
            <a:chOff x="616857" y="2237859"/>
            <a:chExt cx="10370456" cy="1396155"/>
          </a:xfrm>
        </p:grpSpPr>
        <p:sp>
          <p:nvSpPr>
            <p:cNvPr id="22" name="矩形 21"/>
            <p:cNvSpPr/>
            <p:nvPr/>
          </p:nvSpPr>
          <p:spPr>
            <a:xfrm>
              <a:off x="616857" y="2237859"/>
              <a:ext cx="2148115" cy="139615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3357637" y="2237859"/>
              <a:ext cx="2148115" cy="139615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6098417" y="2237859"/>
              <a:ext cx="2148115" cy="139615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8839198" y="2237859"/>
              <a:ext cx="2148115" cy="139615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910772" y="4348843"/>
            <a:ext cx="2936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当前直播列表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6401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90575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9325428" y="220646"/>
            <a:ext cx="1175657" cy="4644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mtClean="0">
                <a:solidFill>
                  <a:schemeClr val="tx1"/>
                </a:solidFill>
              </a:rPr>
              <a:t>登出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758714" y="220646"/>
            <a:ext cx="1175657" cy="4644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Teacher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91883" y="4643281"/>
            <a:ext cx="1424587" cy="4172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>
                <a:solidFill>
                  <a:schemeClr val="bg1">
                    <a:lumMod val="65000"/>
                  </a:schemeClr>
                </a:solidFill>
              </a:rPr>
              <a:t>上</a:t>
            </a:r>
            <a:r>
              <a:rPr lang="zh-CN" altLang="en-US" sz="1400" smtClean="0">
                <a:solidFill>
                  <a:schemeClr val="bg1">
                    <a:lumMod val="65000"/>
                  </a:schemeClr>
                </a:solidFill>
              </a:rPr>
              <a:t>传视频截图</a:t>
            </a:r>
          </a:p>
        </p:txBody>
      </p:sp>
      <p:sp>
        <p:nvSpPr>
          <p:cNvPr id="14" name="矩形 13"/>
          <p:cNvSpPr/>
          <p:nvPr/>
        </p:nvSpPr>
        <p:spPr>
          <a:xfrm>
            <a:off x="9446472" y="5557681"/>
            <a:ext cx="1753644" cy="51356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mtClean="0">
                <a:solidFill>
                  <a:schemeClr val="bg1"/>
                </a:solidFill>
              </a:rPr>
              <a:t>开通房间</a:t>
            </a:r>
          </a:p>
        </p:txBody>
      </p:sp>
      <p:sp>
        <p:nvSpPr>
          <p:cNvPr id="15" name="矩形 14"/>
          <p:cNvSpPr/>
          <p:nvPr/>
        </p:nvSpPr>
        <p:spPr>
          <a:xfrm>
            <a:off x="6355904" y="1703541"/>
            <a:ext cx="4804229" cy="64225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mtClean="0">
                <a:solidFill>
                  <a:schemeClr val="bg2">
                    <a:lumMod val="90000"/>
                  </a:schemeClr>
                </a:solidFill>
              </a:rPr>
              <a:t>  房间名称</a:t>
            </a:r>
          </a:p>
        </p:txBody>
      </p:sp>
      <p:sp>
        <p:nvSpPr>
          <p:cNvPr id="16" name="矩形 15"/>
          <p:cNvSpPr/>
          <p:nvPr/>
        </p:nvSpPr>
        <p:spPr>
          <a:xfrm>
            <a:off x="6355904" y="2588912"/>
            <a:ext cx="4804229" cy="205436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mtClean="0">
                <a:solidFill>
                  <a:schemeClr val="bg2">
                    <a:lumMod val="90000"/>
                  </a:schemeClr>
                </a:solidFill>
              </a:rPr>
              <a:t>  房间介绍</a:t>
            </a:r>
            <a:endParaRPr lang="en-US" altLang="zh-CN" smtClean="0">
              <a:solidFill>
                <a:schemeClr val="bg2">
                  <a:lumMod val="90000"/>
                </a:schemeClr>
              </a:solidFill>
            </a:endParaRPr>
          </a:p>
          <a:p>
            <a:endParaRPr lang="en-US" altLang="zh-CN">
              <a:solidFill>
                <a:schemeClr val="bg2">
                  <a:lumMod val="90000"/>
                </a:schemeClr>
              </a:solidFill>
            </a:endParaRPr>
          </a:p>
          <a:p>
            <a:endParaRPr lang="en-US" altLang="zh-CN" smtClean="0">
              <a:solidFill>
                <a:schemeClr val="bg2">
                  <a:lumMod val="90000"/>
                </a:schemeClr>
              </a:solidFill>
            </a:endParaRPr>
          </a:p>
          <a:p>
            <a:endParaRPr lang="en-US" altLang="zh-CN">
              <a:solidFill>
                <a:schemeClr val="bg2">
                  <a:lumMod val="90000"/>
                </a:schemeClr>
              </a:solidFill>
            </a:endParaRPr>
          </a:p>
          <a:p>
            <a:endParaRPr lang="en-US" altLang="zh-CN" smtClean="0">
              <a:solidFill>
                <a:schemeClr val="bg2">
                  <a:lumMod val="90000"/>
                </a:schemeClr>
              </a:solidFill>
            </a:endParaRPr>
          </a:p>
          <a:p>
            <a:endParaRPr lang="zh-CN" altLang="en-US" smtClean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355904" y="4761927"/>
            <a:ext cx="41921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系统为您分配的房间</a:t>
            </a:r>
            <a:r>
              <a:rPr lang="en-US" altLang="zh-CN" sz="160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160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为：</a:t>
            </a:r>
            <a:r>
              <a:rPr lang="en-US" altLang="zh-CN" sz="160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2333666</a:t>
            </a:r>
            <a:endParaRPr lang="zh-CN" altLang="en-US" sz="1600" smtClean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991883" y="1703541"/>
            <a:ext cx="4183694" cy="2655517"/>
            <a:chOff x="2416470" y="3143589"/>
            <a:chExt cx="4183694" cy="2655517"/>
          </a:xfrm>
        </p:grpSpPr>
        <p:sp>
          <p:nvSpPr>
            <p:cNvPr id="19" name="矩形 18"/>
            <p:cNvSpPr/>
            <p:nvPr/>
          </p:nvSpPr>
          <p:spPr>
            <a:xfrm>
              <a:off x="2416470" y="3143589"/>
              <a:ext cx="4183694" cy="2655517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mtClean="0">
                <a:solidFill>
                  <a:schemeClr val="tx1"/>
                </a:solidFill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2886231" y="3920776"/>
              <a:ext cx="1299788" cy="1299788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mtClean="0">
                <a:solidFill>
                  <a:schemeClr val="tx1"/>
                </a:solidFill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4508317" y="3865746"/>
              <a:ext cx="244260" cy="24426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mtClean="0">
                <a:solidFill>
                  <a:schemeClr val="tx1"/>
                </a:solidFill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4956738" y="4477382"/>
              <a:ext cx="436353" cy="436353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mtClean="0">
                <a:solidFill>
                  <a:schemeClr val="tx1"/>
                </a:solidFill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5769631" y="3676389"/>
              <a:ext cx="407533" cy="407533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mtClean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2141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90575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9325428" y="220646"/>
            <a:ext cx="1175657" cy="4644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mtClean="0">
                <a:solidFill>
                  <a:schemeClr val="tx1"/>
                </a:solidFill>
              </a:rPr>
              <a:t>登出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0758714" y="220646"/>
            <a:ext cx="1175657" cy="4644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Leto</a:t>
            </a:r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226513" y="1520372"/>
            <a:ext cx="2670629" cy="1741713"/>
            <a:chOff x="856342" y="1553029"/>
            <a:chExt cx="2670629" cy="1741713"/>
          </a:xfrm>
        </p:grpSpPr>
        <p:sp>
          <p:nvSpPr>
            <p:cNvPr id="2" name="矩形 1"/>
            <p:cNvSpPr/>
            <p:nvPr/>
          </p:nvSpPr>
          <p:spPr>
            <a:xfrm>
              <a:off x="856342" y="1553029"/>
              <a:ext cx="2670629" cy="5805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个人信息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856342" y="2133600"/>
              <a:ext cx="2670629" cy="58057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dirty="0" smtClean="0">
                  <a:solidFill>
                    <a:schemeClr val="bg1">
                      <a:lumMod val="75000"/>
                    </a:schemeClr>
                  </a:solidFill>
                </a:rPr>
                <a:t>修改密码</a:t>
              </a:r>
              <a:endParaRPr lang="zh-CN" alt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856342" y="2714171"/>
              <a:ext cx="2670629" cy="58057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dirty="0" smtClean="0">
                  <a:solidFill>
                    <a:schemeClr val="bg1">
                      <a:lumMod val="75000"/>
                    </a:schemeClr>
                  </a:solidFill>
                </a:rPr>
                <a:t>修改昵称</a:t>
              </a:r>
              <a:endParaRPr lang="zh-CN" alt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cxnSp>
        <p:nvCxnSpPr>
          <p:cNvPr id="4" name="直接连接符 3"/>
          <p:cNvCxnSpPr/>
          <p:nvPr/>
        </p:nvCxnSpPr>
        <p:spPr>
          <a:xfrm>
            <a:off x="4477714" y="1520372"/>
            <a:ext cx="0" cy="404948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组合 15"/>
          <p:cNvGrpSpPr/>
          <p:nvPr/>
        </p:nvGrpSpPr>
        <p:grpSpPr>
          <a:xfrm>
            <a:off x="5058287" y="2948945"/>
            <a:ext cx="3608779" cy="395445"/>
            <a:chOff x="5058287" y="2948945"/>
            <a:chExt cx="3608779" cy="395445"/>
          </a:xfrm>
        </p:grpSpPr>
        <p:sp>
          <p:nvSpPr>
            <p:cNvPr id="3" name="矩形 2"/>
            <p:cNvSpPr/>
            <p:nvPr/>
          </p:nvSpPr>
          <p:spPr>
            <a:xfrm>
              <a:off x="6355215" y="2948945"/>
              <a:ext cx="231185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mtClean="0">
                  <a:solidFill>
                    <a:schemeClr val="bg2">
                      <a:lumMod val="50000"/>
                    </a:schemeClr>
                  </a:solidFill>
                </a:rPr>
                <a:t>123456789@qq.com</a:t>
              </a:r>
              <a:endParaRPr lang="zh-CN" altLang="en-US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5058287" y="2975058"/>
              <a:ext cx="12937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mtClean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mtClean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用户邮箱</a:t>
              </a:r>
              <a:endParaRPr lang="zh-CN" altLang="en-US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5058287" y="2100943"/>
            <a:ext cx="1964067" cy="369332"/>
            <a:chOff x="5058287" y="1810657"/>
            <a:chExt cx="1964067" cy="369332"/>
          </a:xfrm>
        </p:grpSpPr>
        <p:sp>
          <p:nvSpPr>
            <p:cNvPr id="6" name="文本框 5"/>
            <p:cNvSpPr txBox="1"/>
            <p:nvPr/>
          </p:nvSpPr>
          <p:spPr>
            <a:xfrm>
              <a:off x="5058287" y="1810657"/>
              <a:ext cx="12937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mtClean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用户昵称</a:t>
              </a:r>
              <a:endParaRPr lang="zh-CN" altLang="en-US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6404877" y="1810657"/>
              <a:ext cx="61747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mtClean="0">
                  <a:solidFill>
                    <a:schemeClr val="bg2">
                      <a:lumMod val="50000"/>
                    </a:schemeClr>
                  </a:solidFill>
                </a:rPr>
                <a:t>Leto</a:t>
              </a:r>
              <a:endParaRPr lang="zh-CN" altLang="en-US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28924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90575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9325428" y="220646"/>
            <a:ext cx="1175657" cy="4644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mtClean="0">
                <a:solidFill>
                  <a:schemeClr val="tx1"/>
                </a:solidFill>
              </a:rPr>
              <a:t>登出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0758714" y="220646"/>
            <a:ext cx="1175657" cy="4644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Leto</a:t>
            </a:r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226513" y="1520372"/>
            <a:ext cx="2670629" cy="1741713"/>
            <a:chOff x="856342" y="1553029"/>
            <a:chExt cx="2670629" cy="1741713"/>
          </a:xfrm>
        </p:grpSpPr>
        <p:sp>
          <p:nvSpPr>
            <p:cNvPr id="2" name="矩形 1"/>
            <p:cNvSpPr/>
            <p:nvPr/>
          </p:nvSpPr>
          <p:spPr>
            <a:xfrm>
              <a:off x="856342" y="1553029"/>
              <a:ext cx="2670629" cy="58057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dirty="0">
                  <a:solidFill>
                    <a:schemeClr val="bg1">
                      <a:lumMod val="75000"/>
                    </a:schemeClr>
                  </a:solidFill>
                </a:rPr>
                <a:t>个人信息</a:t>
              </a:r>
              <a:endParaRPr lang="zh-CN" alt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856342" y="2133600"/>
              <a:ext cx="2670629" cy="5805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修改密码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856342" y="2714171"/>
              <a:ext cx="2670629" cy="58057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dirty="0" smtClean="0">
                  <a:solidFill>
                    <a:schemeClr val="bg1">
                      <a:lumMod val="75000"/>
                    </a:schemeClr>
                  </a:solidFill>
                </a:rPr>
                <a:t>修改昵称</a:t>
              </a:r>
              <a:endParaRPr lang="zh-CN" alt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cxnSp>
        <p:nvCxnSpPr>
          <p:cNvPr id="4" name="直接连接符 3"/>
          <p:cNvCxnSpPr/>
          <p:nvPr/>
        </p:nvCxnSpPr>
        <p:spPr>
          <a:xfrm>
            <a:off x="4477714" y="1520372"/>
            <a:ext cx="0" cy="404948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5058287" y="1963494"/>
            <a:ext cx="5442798" cy="504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mtClean="0">
                <a:solidFill>
                  <a:schemeClr val="bg2">
                    <a:lumMod val="90000"/>
                  </a:schemeClr>
                </a:solidFill>
              </a:rPr>
              <a:t>  </a:t>
            </a:r>
            <a:r>
              <a:rPr lang="zh-CN" altLang="en-US" smtClean="0">
                <a:solidFill>
                  <a:schemeClr val="bg2">
                    <a:lumMod val="90000"/>
                  </a:schemeClr>
                </a:solidFill>
              </a:rPr>
              <a:t>原始密码</a:t>
            </a:r>
            <a:endParaRPr lang="zh-CN" altLang="en-US" smtClean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9394008" y="5006244"/>
            <a:ext cx="1107077" cy="359584"/>
          </a:xfrm>
          <a:prstGeom prst="roundRect">
            <a:avLst>
              <a:gd name="adj" fmla="val 31884"/>
            </a:avLst>
          </a:prstGeom>
          <a:solidFill>
            <a:srgbClr val="00B050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152400" sx="102000" sy="102000" algn="ctr" rotWithShape="0">
              <a:prstClr val="black">
                <a:alpha val="2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确认修改</a:t>
            </a:r>
            <a:endParaRPr lang="zh-CN" altLang="en-US" sz="140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058287" y="2888445"/>
            <a:ext cx="5442798" cy="504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mtClean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zh-CN" altLang="en-US" smtClean="0">
                <a:solidFill>
                  <a:schemeClr val="bg2">
                    <a:lumMod val="90000"/>
                  </a:schemeClr>
                </a:solidFill>
              </a:rPr>
              <a:t>新密码</a:t>
            </a:r>
            <a:endParaRPr lang="zh-CN" altLang="en-US" smtClean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058287" y="3813396"/>
            <a:ext cx="5442798" cy="504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mtClean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zh-CN" altLang="en-US" smtClean="0">
                <a:solidFill>
                  <a:schemeClr val="bg2">
                    <a:lumMod val="90000"/>
                  </a:schemeClr>
                </a:solidFill>
              </a:rPr>
              <a:t>再次输入新密码</a:t>
            </a:r>
            <a:endParaRPr lang="zh-CN" altLang="en-US" smtClean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824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lumMod val="60000"/>
            <a:lumOff val="40000"/>
          </a:schemeClr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mtClean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238</Words>
  <Application>Microsoft Office PowerPoint</Application>
  <PresentationFormat>宽屏</PresentationFormat>
  <Paragraphs>119</Paragraphs>
  <Slides>13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Microsoft YaHei UI</vt:lpstr>
      <vt:lpstr>等线</vt:lpstr>
      <vt:lpstr>等线 Light</vt:lpstr>
      <vt:lpstr>微软雅黑</vt:lpstr>
      <vt:lpstr>Arial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王利通</dc:creator>
  <cp:lastModifiedBy>王利通</cp:lastModifiedBy>
  <cp:revision>62</cp:revision>
  <dcterms:created xsi:type="dcterms:W3CDTF">2017-07-26T06:10:57Z</dcterms:created>
  <dcterms:modified xsi:type="dcterms:W3CDTF">2017-07-26T09:18:30Z</dcterms:modified>
</cp:coreProperties>
</file>