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B2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858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041C-E889-4AEB-B28D-5A43B89D56EA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539F-A373-487B-8D95-ED74DD8F5A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041C-E889-4AEB-B28D-5A43B89D56EA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539F-A373-487B-8D95-ED74DD8F5A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041C-E889-4AEB-B28D-5A43B89D56EA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539F-A373-487B-8D95-ED74DD8F5A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041C-E889-4AEB-B28D-5A43B89D56EA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539F-A373-487B-8D95-ED74DD8F5A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041C-E889-4AEB-B28D-5A43B89D56EA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539F-A373-487B-8D95-ED74DD8F5A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041C-E889-4AEB-B28D-5A43B89D56EA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539F-A373-487B-8D95-ED74DD8F5A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041C-E889-4AEB-B28D-5A43B89D56EA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539F-A373-487B-8D95-ED74DD8F5A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041C-E889-4AEB-B28D-5A43B89D56EA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539F-A373-487B-8D95-ED74DD8F5A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041C-E889-4AEB-B28D-5A43B89D56EA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539F-A373-487B-8D95-ED74DD8F5A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041C-E889-4AEB-B28D-5A43B89D56EA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539F-A373-487B-8D95-ED74DD8F5A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041C-E889-4AEB-B28D-5A43B89D56EA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2539F-A373-487B-8D95-ED74DD8F5A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E041C-E889-4AEB-B28D-5A43B89D56EA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2539F-A373-487B-8D95-ED74DD8F5A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85918" y="857232"/>
            <a:ext cx="3571900" cy="5143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7" name="Picture 3" descr="Y:\Diseños nuevos\gm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643050"/>
            <a:ext cx="2786082" cy="3447684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6215074" y="107154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Pantalla de Inicio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85918" y="857232"/>
            <a:ext cx="3571900" cy="5143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2214546" y="2357430"/>
            <a:ext cx="2714644" cy="1000132"/>
          </a:xfrm>
          <a:prstGeom prst="roundRect">
            <a:avLst/>
          </a:prstGeom>
          <a:solidFill>
            <a:srgbClr val="ED7B2B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  <a:latin typeface="Arial Black" pitchFamily="34" charset="0"/>
              </a:rPr>
              <a:t>Gestión de Inventario</a:t>
            </a:r>
            <a:endParaRPr lang="es-ES" sz="20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2214546" y="3857628"/>
            <a:ext cx="2714644" cy="1000132"/>
          </a:xfrm>
          <a:prstGeom prst="roundRect">
            <a:avLst/>
          </a:prstGeom>
          <a:solidFill>
            <a:srgbClr val="ED7B2B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  <a:latin typeface="Arial Black" pitchFamily="34" charset="0"/>
              </a:rPr>
              <a:t>Agregar Cliente</a:t>
            </a:r>
            <a:endParaRPr lang="es-ES" sz="20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714612" y="1428736"/>
            <a:ext cx="25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Arial" pitchFamily="34" charset="0"/>
                <a:cs typeface="Arial" pitchFamily="34" charset="0"/>
              </a:rPr>
              <a:t>Nombre del Vendedor       #XXXX</a:t>
            </a:r>
            <a:endParaRPr lang="es-E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215074" y="107154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Menu</a:t>
            </a:r>
            <a:r>
              <a:rPr lang="es-ES" dirty="0" smtClean="0"/>
              <a:t> Principal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643174" y="85723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atin typeface="Arial" pitchFamily="34" charset="0"/>
                <a:cs typeface="Arial" pitchFamily="34" charset="0"/>
              </a:rPr>
              <a:t>Nombre de la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App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2" descr="C:\Users\rommel\Pictures\respaldo imagenes\info gmd\FONDO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857232"/>
            <a:ext cx="884045" cy="785818"/>
          </a:xfrm>
          <a:prstGeom prst="rect">
            <a:avLst/>
          </a:prstGeom>
          <a:noFill/>
        </p:spPr>
      </p:pic>
      <p:sp>
        <p:nvSpPr>
          <p:cNvPr id="14" name="13 Flecha curvada hacia la derecha"/>
          <p:cNvSpPr/>
          <p:nvPr/>
        </p:nvSpPr>
        <p:spPr>
          <a:xfrm>
            <a:off x="4714876" y="5429264"/>
            <a:ext cx="196455" cy="428628"/>
          </a:xfrm>
          <a:prstGeom prst="curvedRightArrow">
            <a:avLst>
              <a:gd name="adj1" fmla="val 31192"/>
              <a:gd name="adj2" fmla="val 48489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14 Flecha curvada hacia la izquierda"/>
          <p:cNvSpPr/>
          <p:nvPr/>
        </p:nvSpPr>
        <p:spPr>
          <a:xfrm>
            <a:off x="4929190" y="5429264"/>
            <a:ext cx="214314" cy="428628"/>
          </a:xfrm>
          <a:prstGeom prst="curvedLeftArrow">
            <a:avLst>
              <a:gd name="adj1" fmla="val 30630"/>
              <a:gd name="adj2" fmla="val 45811"/>
              <a:gd name="adj3" fmla="val 43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85918" y="857232"/>
            <a:ext cx="3571900" cy="5143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1928794" y="2000240"/>
            <a:ext cx="3286148" cy="321471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1928794" y="2000240"/>
            <a:ext cx="328614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Producto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1928794" y="2357430"/>
            <a:ext cx="328614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Producto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1928794" y="2714620"/>
            <a:ext cx="328614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Producto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1928794" y="3071810"/>
            <a:ext cx="328614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Producto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1928794" y="4143380"/>
            <a:ext cx="328614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Producto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1928794" y="3786190"/>
            <a:ext cx="328614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Producto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1928794" y="3429000"/>
            <a:ext cx="328614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Producto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1928794" y="4857760"/>
            <a:ext cx="328614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Producto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1928794" y="4500570"/>
            <a:ext cx="328614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Producto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4071934" y="271462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Rectángulo"/>
          <p:cNvSpPr/>
          <p:nvPr/>
        </p:nvSpPr>
        <p:spPr>
          <a:xfrm>
            <a:off x="4071934" y="235743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Rectángulo"/>
          <p:cNvSpPr/>
          <p:nvPr/>
        </p:nvSpPr>
        <p:spPr>
          <a:xfrm>
            <a:off x="4429124" y="2000240"/>
            <a:ext cx="78581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+ X -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4071934" y="450057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Rectángulo"/>
          <p:cNvSpPr/>
          <p:nvPr/>
        </p:nvSpPr>
        <p:spPr>
          <a:xfrm>
            <a:off x="4071934" y="414338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Rectángulo"/>
          <p:cNvSpPr/>
          <p:nvPr/>
        </p:nvSpPr>
        <p:spPr>
          <a:xfrm>
            <a:off x="4071934" y="378619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Rectángulo"/>
          <p:cNvSpPr/>
          <p:nvPr/>
        </p:nvSpPr>
        <p:spPr>
          <a:xfrm>
            <a:off x="4071934" y="342900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Rectángulo"/>
          <p:cNvSpPr/>
          <p:nvPr/>
        </p:nvSpPr>
        <p:spPr>
          <a:xfrm>
            <a:off x="4071934" y="307181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"/>
          <p:cNvSpPr/>
          <p:nvPr/>
        </p:nvSpPr>
        <p:spPr>
          <a:xfrm>
            <a:off x="4071934" y="485776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Rectángulo"/>
          <p:cNvSpPr/>
          <p:nvPr/>
        </p:nvSpPr>
        <p:spPr>
          <a:xfrm>
            <a:off x="4071934" y="200024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X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4429124" y="3071810"/>
            <a:ext cx="78581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Rectángulo"/>
          <p:cNvSpPr/>
          <p:nvPr/>
        </p:nvSpPr>
        <p:spPr>
          <a:xfrm>
            <a:off x="4429124" y="3429000"/>
            <a:ext cx="78581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Rectángulo"/>
          <p:cNvSpPr/>
          <p:nvPr/>
        </p:nvSpPr>
        <p:spPr>
          <a:xfrm>
            <a:off x="4429124" y="3786190"/>
            <a:ext cx="78581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Rectángulo"/>
          <p:cNvSpPr/>
          <p:nvPr/>
        </p:nvSpPr>
        <p:spPr>
          <a:xfrm>
            <a:off x="4429124" y="4143380"/>
            <a:ext cx="78581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Rectángulo"/>
          <p:cNvSpPr/>
          <p:nvPr/>
        </p:nvSpPr>
        <p:spPr>
          <a:xfrm>
            <a:off x="4429124" y="4500570"/>
            <a:ext cx="78581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Rectángulo"/>
          <p:cNvSpPr/>
          <p:nvPr/>
        </p:nvSpPr>
        <p:spPr>
          <a:xfrm>
            <a:off x="4429124" y="4857760"/>
            <a:ext cx="78581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Rectángulo"/>
          <p:cNvSpPr/>
          <p:nvPr/>
        </p:nvSpPr>
        <p:spPr>
          <a:xfrm>
            <a:off x="4429124" y="2357430"/>
            <a:ext cx="78581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Rectángulo"/>
          <p:cNvSpPr/>
          <p:nvPr/>
        </p:nvSpPr>
        <p:spPr>
          <a:xfrm>
            <a:off x="4429124" y="2714620"/>
            <a:ext cx="78581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40 Rectángulo"/>
          <p:cNvSpPr/>
          <p:nvPr/>
        </p:nvSpPr>
        <p:spPr>
          <a:xfrm>
            <a:off x="4071934" y="235743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X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42" name="41 Rectángulo"/>
          <p:cNvSpPr/>
          <p:nvPr/>
        </p:nvSpPr>
        <p:spPr>
          <a:xfrm>
            <a:off x="4071934" y="271462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X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4071934" y="307181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X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4071934" y="342900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X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45" name="44 Rectángulo"/>
          <p:cNvSpPr/>
          <p:nvPr/>
        </p:nvSpPr>
        <p:spPr>
          <a:xfrm>
            <a:off x="4071934" y="378619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X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46" name="45 Rectángulo"/>
          <p:cNvSpPr/>
          <p:nvPr/>
        </p:nvSpPr>
        <p:spPr>
          <a:xfrm>
            <a:off x="4071934" y="414338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X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47" name="46 Rectángulo"/>
          <p:cNvSpPr/>
          <p:nvPr/>
        </p:nvSpPr>
        <p:spPr>
          <a:xfrm>
            <a:off x="4071934" y="450057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X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48" name="47 Rectángulo"/>
          <p:cNvSpPr/>
          <p:nvPr/>
        </p:nvSpPr>
        <p:spPr>
          <a:xfrm>
            <a:off x="4071934" y="485776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X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49" name="48 Rectángulo"/>
          <p:cNvSpPr/>
          <p:nvPr/>
        </p:nvSpPr>
        <p:spPr>
          <a:xfrm>
            <a:off x="4429124" y="3071810"/>
            <a:ext cx="78581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+ X -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0" name="49 Rectángulo"/>
          <p:cNvSpPr/>
          <p:nvPr/>
        </p:nvSpPr>
        <p:spPr>
          <a:xfrm>
            <a:off x="4429124" y="3786190"/>
            <a:ext cx="78581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+ X -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1" name="50 Rectángulo"/>
          <p:cNvSpPr/>
          <p:nvPr/>
        </p:nvSpPr>
        <p:spPr>
          <a:xfrm>
            <a:off x="4429124" y="3429000"/>
            <a:ext cx="78581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+ X -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2" name="51 Rectángulo"/>
          <p:cNvSpPr/>
          <p:nvPr/>
        </p:nvSpPr>
        <p:spPr>
          <a:xfrm>
            <a:off x="4429124" y="4143380"/>
            <a:ext cx="78581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+ X -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3" name="52 Rectángulo"/>
          <p:cNvSpPr/>
          <p:nvPr/>
        </p:nvSpPr>
        <p:spPr>
          <a:xfrm>
            <a:off x="4429124" y="4500570"/>
            <a:ext cx="78581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+ X -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6" name="55 Rectángulo"/>
          <p:cNvSpPr/>
          <p:nvPr/>
        </p:nvSpPr>
        <p:spPr>
          <a:xfrm>
            <a:off x="4429124" y="4857760"/>
            <a:ext cx="78581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+ X -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7" name="56 Rectángulo"/>
          <p:cNvSpPr/>
          <p:nvPr/>
        </p:nvSpPr>
        <p:spPr>
          <a:xfrm>
            <a:off x="4429124" y="2357430"/>
            <a:ext cx="78581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+ X -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8" name="57 Rectángulo"/>
          <p:cNvSpPr/>
          <p:nvPr/>
        </p:nvSpPr>
        <p:spPr>
          <a:xfrm>
            <a:off x="4429124" y="2714620"/>
            <a:ext cx="78581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+ X -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9" name="58 Rectángulo redondeado"/>
          <p:cNvSpPr/>
          <p:nvPr/>
        </p:nvSpPr>
        <p:spPr>
          <a:xfrm>
            <a:off x="2500298" y="5286388"/>
            <a:ext cx="1000132" cy="571504"/>
          </a:xfrm>
          <a:prstGeom prst="roundRect">
            <a:avLst/>
          </a:prstGeom>
          <a:solidFill>
            <a:srgbClr val="ED7B2B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  <a:latin typeface="Arial Black" pitchFamily="34" charset="0"/>
              </a:rPr>
              <a:t>Cotización</a:t>
            </a:r>
            <a:endParaRPr lang="es-ES" sz="16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60" name="59 Rectángulo redondeado"/>
          <p:cNvSpPr/>
          <p:nvPr/>
        </p:nvSpPr>
        <p:spPr>
          <a:xfrm>
            <a:off x="3571868" y="5286388"/>
            <a:ext cx="1000132" cy="571504"/>
          </a:xfrm>
          <a:prstGeom prst="roundRect">
            <a:avLst/>
          </a:prstGeom>
          <a:solidFill>
            <a:srgbClr val="ED7B2B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  <a:latin typeface="Arial Black" pitchFamily="34" charset="0"/>
              </a:rPr>
              <a:t>Pedido</a:t>
            </a:r>
            <a:endParaRPr lang="es-ES" sz="16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61" name="60 Rectángulo redondeado"/>
          <p:cNvSpPr/>
          <p:nvPr/>
        </p:nvSpPr>
        <p:spPr>
          <a:xfrm>
            <a:off x="2714612" y="1285860"/>
            <a:ext cx="2500330" cy="357190"/>
          </a:xfrm>
          <a:prstGeom prst="round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  <a:latin typeface="Arial Black" pitchFamily="34" charset="0"/>
              </a:rPr>
              <a:t>Buscar</a:t>
            </a:r>
            <a:endParaRPr lang="es-ES" sz="16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62" name="61 Rectángulo redondeado"/>
          <p:cNvSpPr/>
          <p:nvPr/>
        </p:nvSpPr>
        <p:spPr>
          <a:xfrm>
            <a:off x="2714612" y="1285860"/>
            <a:ext cx="347666" cy="347666"/>
          </a:xfrm>
          <a:prstGeom prst="round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63" name="62 CuadroTexto"/>
          <p:cNvSpPr txBox="1"/>
          <p:nvPr/>
        </p:nvSpPr>
        <p:spPr>
          <a:xfrm>
            <a:off x="6215074" y="107154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Control de Inventario</a:t>
            </a:r>
            <a:endParaRPr lang="es-ES" dirty="0"/>
          </a:p>
        </p:txBody>
      </p:sp>
      <p:sp>
        <p:nvSpPr>
          <p:cNvPr id="64" name="63 CuadroTexto"/>
          <p:cNvSpPr txBox="1"/>
          <p:nvPr/>
        </p:nvSpPr>
        <p:spPr>
          <a:xfrm>
            <a:off x="2643174" y="85723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atin typeface="Arial" pitchFamily="34" charset="0"/>
                <a:cs typeface="Arial" pitchFamily="34" charset="0"/>
              </a:rPr>
              <a:t>Nombre de la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App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5" name="Picture 2" descr="C:\Users\rommel\Pictures\respaldo imagenes\info gmd\FONDO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857232"/>
            <a:ext cx="884045" cy="785818"/>
          </a:xfrm>
          <a:prstGeom prst="rect">
            <a:avLst/>
          </a:prstGeom>
          <a:noFill/>
        </p:spPr>
      </p:pic>
      <p:sp>
        <p:nvSpPr>
          <p:cNvPr id="68" name="67 Flecha en U"/>
          <p:cNvSpPr/>
          <p:nvPr/>
        </p:nvSpPr>
        <p:spPr>
          <a:xfrm rot="5400000">
            <a:off x="1928794" y="5357826"/>
            <a:ext cx="500066" cy="500066"/>
          </a:xfrm>
          <a:prstGeom prst="uturnArrow">
            <a:avLst>
              <a:gd name="adj1" fmla="val 33312"/>
              <a:gd name="adj2" fmla="val 25000"/>
              <a:gd name="adj3" fmla="val 59909"/>
              <a:gd name="adj4" fmla="val 1549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85918" y="857232"/>
            <a:ext cx="3571900" cy="5143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2714612" y="1285860"/>
            <a:ext cx="2428892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Cliente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4572000" y="1285860"/>
            <a:ext cx="571536" cy="571504"/>
          </a:xfrm>
          <a:prstGeom prst="round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8" name="7 Triángulo isósceles"/>
          <p:cNvSpPr/>
          <p:nvPr/>
        </p:nvSpPr>
        <p:spPr>
          <a:xfrm rot="10800000">
            <a:off x="4643438" y="1357298"/>
            <a:ext cx="428628" cy="428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 redondeado"/>
          <p:cNvSpPr/>
          <p:nvPr/>
        </p:nvSpPr>
        <p:spPr>
          <a:xfrm>
            <a:off x="2857488" y="5286388"/>
            <a:ext cx="1428760" cy="571504"/>
          </a:xfrm>
          <a:prstGeom prst="roundRect">
            <a:avLst/>
          </a:prstGeom>
          <a:solidFill>
            <a:srgbClr val="ED7B2B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  <a:latin typeface="Arial Black" pitchFamily="34" charset="0"/>
              </a:rPr>
              <a:t>Enviar</a:t>
            </a:r>
            <a:endParaRPr lang="es-ES" sz="16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1928794" y="2000240"/>
            <a:ext cx="328614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Resumen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928794" y="2357430"/>
            <a:ext cx="328614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Resumen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1928794" y="2714620"/>
            <a:ext cx="328614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Resumen 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1928794" y="3429000"/>
            <a:ext cx="328614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Resumen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1928794" y="3786190"/>
            <a:ext cx="328614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Resumen 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1928794" y="3071810"/>
            <a:ext cx="328614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Resumen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1928794" y="4143380"/>
            <a:ext cx="328614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Resumen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1928794" y="4500570"/>
            <a:ext cx="3286148" cy="357190"/>
          </a:xfrm>
          <a:prstGeom prst="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  <a:latin typeface="Arial Black" pitchFamily="34" charset="0"/>
              </a:rPr>
              <a:t>Resumen</a:t>
            </a:r>
            <a:endParaRPr lang="es-ES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1928794" y="4857760"/>
            <a:ext cx="3286148" cy="357190"/>
          </a:xfrm>
          <a:prstGeom prst="rect">
            <a:avLst/>
          </a:prstGeom>
          <a:solidFill>
            <a:srgbClr val="0070C0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bg1"/>
                </a:solidFill>
                <a:latin typeface="Arial Black" pitchFamily="34" charset="0"/>
              </a:rPr>
              <a:t>Total		       XXXX</a:t>
            </a:r>
            <a:endParaRPr lang="es-ES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215074" y="1071546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Selección de Cliente y Resumen de Pedido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643174" y="85723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atin typeface="Arial" pitchFamily="34" charset="0"/>
                <a:cs typeface="Arial" pitchFamily="34" charset="0"/>
              </a:rPr>
              <a:t>Nombre de la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App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Picture 2" descr="C:\Users\rommel\Pictures\respaldo imagenes\info gmd\FONDO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857232"/>
            <a:ext cx="884045" cy="785818"/>
          </a:xfrm>
          <a:prstGeom prst="rect">
            <a:avLst/>
          </a:prstGeom>
          <a:noFill/>
        </p:spPr>
      </p:pic>
      <p:sp>
        <p:nvSpPr>
          <p:cNvPr id="24" name="23 Flecha en U"/>
          <p:cNvSpPr/>
          <p:nvPr/>
        </p:nvSpPr>
        <p:spPr>
          <a:xfrm rot="5400000">
            <a:off x="1928794" y="5357826"/>
            <a:ext cx="500066" cy="500066"/>
          </a:xfrm>
          <a:prstGeom prst="uturnArrow">
            <a:avLst>
              <a:gd name="adj1" fmla="val 33312"/>
              <a:gd name="adj2" fmla="val 25000"/>
              <a:gd name="adj3" fmla="val 59909"/>
              <a:gd name="adj4" fmla="val 1549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85918" y="857232"/>
            <a:ext cx="3571900" cy="5143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6215074" y="107154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 Nuevo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1928794" y="1857364"/>
            <a:ext cx="328614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Nombre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1928794" y="2214554"/>
            <a:ext cx="142876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Rif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1928794" y="2928934"/>
            <a:ext cx="3286148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Dirección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1928794" y="2571744"/>
            <a:ext cx="328614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Correo</a:t>
            </a:r>
            <a:endParaRPr lang="es-ES" dirty="0"/>
          </a:p>
        </p:txBody>
      </p:sp>
      <p:sp>
        <p:nvSpPr>
          <p:cNvPr id="16" name="15 Rectángulo"/>
          <p:cNvSpPr/>
          <p:nvPr/>
        </p:nvSpPr>
        <p:spPr>
          <a:xfrm>
            <a:off x="3357554" y="2214554"/>
            <a:ext cx="185738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Teléfono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643174" y="85723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atin typeface="Arial" pitchFamily="34" charset="0"/>
                <a:cs typeface="Arial" pitchFamily="34" charset="0"/>
              </a:rPr>
              <a:t>Nombre de la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App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1928794" y="4000504"/>
            <a:ext cx="328614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Persona Contacto</a:t>
            </a:r>
            <a:endParaRPr lang="es-ES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2928926" y="5286388"/>
            <a:ext cx="1428760" cy="571504"/>
          </a:xfrm>
          <a:prstGeom prst="roundRect">
            <a:avLst/>
          </a:prstGeom>
          <a:solidFill>
            <a:srgbClr val="ED7B2B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  <a:latin typeface="Arial Black" pitchFamily="34" charset="0"/>
              </a:rPr>
              <a:t>Enviar</a:t>
            </a:r>
            <a:endParaRPr lang="es-ES" sz="1600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0" name="Picture 2" descr="C:\Users\rommel\Pictures\respaldo imagenes\info gmd\FONDO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857232"/>
            <a:ext cx="884045" cy="785818"/>
          </a:xfrm>
          <a:prstGeom prst="rect">
            <a:avLst/>
          </a:prstGeom>
          <a:noFill/>
        </p:spPr>
      </p:pic>
      <p:sp>
        <p:nvSpPr>
          <p:cNvPr id="23" name="22 Flecha en U"/>
          <p:cNvSpPr/>
          <p:nvPr/>
        </p:nvSpPr>
        <p:spPr>
          <a:xfrm rot="5400000">
            <a:off x="1928794" y="5357826"/>
            <a:ext cx="500066" cy="500066"/>
          </a:xfrm>
          <a:prstGeom prst="uturnArrow">
            <a:avLst>
              <a:gd name="adj1" fmla="val 33312"/>
              <a:gd name="adj2" fmla="val 25000"/>
              <a:gd name="adj3" fmla="val 59909"/>
              <a:gd name="adj4" fmla="val 1549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857356" y="928670"/>
            <a:ext cx="3571900" cy="5143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6215074" y="107154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Confirmación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643174" y="85723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atin typeface="Arial" pitchFamily="34" charset="0"/>
                <a:cs typeface="Arial" pitchFamily="34" charset="0"/>
              </a:rPr>
              <a:t>Nombre de la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App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2786050" y="2714620"/>
            <a:ext cx="1785950" cy="1357322"/>
          </a:xfrm>
          <a:prstGeom prst="roundRect">
            <a:avLst/>
          </a:prstGeom>
          <a:solidFill>
            <a:srgbClr val="ED7B2B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  <a:latin typeface="Arial Black" pitchFamily="34" charset="0"/>
              </a:rPr>
              <a:t>Solicitud Enviada</a:t>
            </a:r>
            <a:endParaRPr lang="es-ES" sz="1600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9" name="Picture 2" descr="C:\Users\rommel\Pictures\respaldo imagenes\info gmd\FONDO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928670"/>
            <a:ext cx="884045" cy="785818"/>
          </a:xfrm>
          <a:prstGeom prst="rect">
            <a:avLst/>
          </a:prstGeom>
          <a:noFill/>
        </p:spPr>
      </p:pic>
      <p:sp>
        <p:nvSpPr>
          <p:cNvPr id="10" name="9 Flecha en U"/>
          <p:cNvSpPr/>
          <p:nvPr/>
        </p:nvSpPr>
        <p:spPr>
          <a:xfrm rot="5400000">
            <a:off x="2143108" y="5429264"/>
            <a:ext cx="500066" cy="500066"/>
          </a:xfrm>
          <a:prstGeom prst="uturnArrow">
            <a:avLst>
              <a:gd name="adj1" fmla="val 33312"/>
              <a:gd name="adj2" fmla="val 25000"/>
              <a:gd name="adj3" fmla="val 59909"/>
              <a:gd name="adj4" fmla="val 1549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2928926" y="5286388"/>
            <a:ext cx="1428760" cy="571504"/>
          </a:xfrm>
          <a:prstGeom prst="roundRect">
            <a:avLst/>
          </a:prstGeom>
          <a:solidFill>
            <a:srgbClr val="ED7B2B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  <a:latin typeface="Arial Black" pitchFamily="34" charset="0"/>
              </a:rPr>
              <a:t>Enviar</a:t>
            </a:r>
            <a:endParaRPr lang="es-ES" sz="1600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857356" y="928670"/>
            <a:ext cx="3571900" cy="5143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6215074" y="107154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Enviar Cotización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643174" y="85723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latin typeface="Arial" pitchFamily="34" charset="0"/>
                <a:cs typeface="Arial" pitchFamily="34" charset="0"/>
              </a:rPr>
              <a:t>Nombre de la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App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2071670" y="2786058"/>
            <a:ext cx="3143272" cy="714380"/>
          </a:xfrm>
          <a:prstGeom prst="roundRect">
            <a:avLst/>
          </a:prstGeom>
          <a:solidFill>
            <a:schemeClr val="bg1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  <a:latin typeface="Arial Black" pitchFamily="34" charset="0"/>
              </a:rPr>
              <a:t>Ingrese Correo Electrónico</a:t>
            </a:r>
            <a:endParaRPr lang="es-ES" sz="1600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9" name="Picture 2" descr="C:\Users\rommel\Pictures\respaldo imagenes\info gmd\FONDO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928670"/>
            <a:ext cx="884045" cy="785818"/>
          </a:xfrm>
          <a:prstGeom prst="rect">
            <a:avLst/>
          </a:prstGeom>
          <a:noFill/>
        </p:spPr>
      </p:pic>
      <p:sp>
        <p:nvSpPr>
          <p:cNvPr id="10" name="9 Flecha en U"/>
          <p:cNvSpPr/>
          <p:nvPr/>
        </p:nvSpPr>
        <p:spPr>
          <a:xfrm rot="5400000">
            <a:off x="2143108" y="5429264"/>
            <a:ext cx="500066" cy="500066"/>
          </a:xfrm>
          <a:prstGeom prst="uturnArrow">
            <a:avLst>
              <a:gd name="adj1" fmla="val 33312"/>
              <a:gd name="adj2" fmla="val 25000"/>
              <a:gd name="adj3" fmla="val 59909"/>
              <a:gd name="adj4" fmla="val 1549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2928926" y="5286388"/>
            <a:ext cx="1428760" cy="571504"/>
          </a:xfrm>
          <a:prstGeom prst="roundRect">
            <a:avLst/>
          </a:prstGeom>
          <a:solidFill>
            <a:srgbClr val="ED7B2B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  <a:latin typeface="Arial Black" pitchFamily="34" charset="0"/>
              </a:rPr>
              <a:t>Enviar</a:t>
            </a:r>
            <a:endParaRPr lang="es-ES" sz="1600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857356" y="928670"/>
            <a:ext cx="3571900" cy="5143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6215074" y="107154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Boton</a:t>
            </a:r>
            <a:r>
              <a:rPr lang="es-ES" dirty="0" smtClean="0"/>
              <a:t> de </a:t>
            </a:r>
            <a:r>
              <a:rPr lang="es-ES" dirty="0" err="1" smtClean="0"/>
              <a:t>Menu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785918" y="928670"/>
            <a:ext cx="2928958" cy="5143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2643174" y="857232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Nombre de la </a:t>
            </a:r>
            <a:r>
              <a:rPr lang="es-ES" sz="1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App</a:t>
            </a:r>
            <a:endParaRPr lang="es-E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2857488" y="1643050"/>
            <a:ext cx="1428760" cy="571504"/>
          </a:xfrm>
          <a:prstGeom prst="roundRect">
            <a:avLst/>
          </a:prstGeom>
          <a:solidFill>
            <a:srgbClr val="ED7B2B"/>
          </a:solidFill>
          <a:ln>
            <a:solidFill>
              <a:srgbClr val="ED7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 smtClean="0">
                <a:solidFill>
                  <a:schemeClr val="tx1"/>
                </a:solidFill>
                <a:latin typeface="Arial Black" pitchFamily="34" charset="0"/>
              </a:rPr>
              <a:t>Menu</a:t>
            </a:r>
            <a:endParaRPr lang="es-ES" sz="1600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13" name="Picture 2" descr="C:\Users\rommel\Pictures\respaldo imagenes\info gmd\FONDO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928670"/>
            <a:ext cx="884045" cy="7858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136</Words>
  <Application>Microsoft Office PowerPoint</Application>
  <PresentationFormat>Presentación en pantalla (4:3)</PresentationFormat>
  <Paragraphs>71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rommel</dc:creator>
  <cp:lastModifiedBy>rommel</cp:lastModifiedBy>
  <cp:revision>10</cp:revision>
  <dcterms:created xsi:type="dcterms:W3CDTF">2019-05-21T20:20:51Z</dcterms:created>
  <dcterms:modified xsi:type="dcterms:W3CDTF">2019-05-28T20:48:36Z</dcterms:modified>
</cp:coreProperties>
</file>