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72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3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60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1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229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49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112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87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62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3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52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F0F1-1140-4DFD-9D10-76C53A1AF2F1}" type="datetimeFigureOut">
              <a:rPr lang="es-VE" smtClean="0"/>
              <a:t>01/05/2020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AA01-9162-4D4C-942C-76A0A4B08BB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171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winuzcategui1973/INSTALADOR_SISTEMA_ADMINITRATIVO_LIGT/blob/master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772400" cy="1470025"/>
          </a:xfrm>
        </p:spPr>
        <p:txBody>
          <a:bodyPr/>
          <a:lstStyle/>
          <a:p>
            <a:r>
              <a:rPr lang="es-VE" dirty="0" smtClean="0"/>
              <a:t>DEMO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5013176"/>
            <a:ext cx="8496944" cy="184482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</a:rPr>
              <a:t>CONEXIÓN  ZOOM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</a:rPr>
              <a:t>BREVE RESEÑA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VE" dirty="0" smtClean="0">
                <a:solidFill>
                  <a:schemeClr val="bg1"/>
                </a:solidFill>
              </a:rPr>
              <a:t>DEMO DE SISTEMA ADMINISTRATIVO LIGH</a:t>
            </a:r>
            <a:endParaRPr lang="es-V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s-VE" dirty="0" smtClean="0"/>
              <a:t>DEMO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5445224"/>
            <a:ext cx="8507288" cy="864096"/>
          </a:xfrm>
        </p:spPr>
        <p:txBody>
          <a:bodyPr>
            <a:normAutofit lnSpcReduction="10000"/>
          </a:bodyPr>
          <a:lstStyle/>
          <a:p>
            <a:r>
              <a:rPr lang="es-VE" sz="1600" dirty="0" smtClean="0">
                <a:hlinkClick r:id="rId2"/>
              </a:rPr>
              <a:t>https://github.com/darwinuzcategui1973/INSTALADOR_SISTEMA_ADMINITRATIVO_LIGT/blob/master/README.md</a:t>
            </a:r>
            <a:endParaRPr lang="es-VE" sz="1600" dirty="0" smtClean="0"/>
          </a:p>
          <a:p>
            <a:r>
              <a:rPr lang="es-VE" sz="1600" dirty="0" smtClean="0"/>
              <a:t>Comentarios Finales</a:t>
            </a:r>
            <a:endParaRPr lang="es-VE" sz="1600" dirty="0"/>
          </a:p>
        </p:txBody>
      </p:sp>
    </p:spTree>
    <p:extLst>
      <p:ext uri="{BB962C8B-B14F-4D97-AF65-F5344CB8AC3E}">
        <p14:creationId xmlns:p14="http://schemas.microsoft.com/office/powerpoint/2010/main" val="40738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DEMO</vt:lpstr>
      <vt:lpstr>DEMO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2020-05-01T19:24:57Z</dcterms:created>
  <dcterms:modified xsi:type="dcterms:W3CDTF">2020-05-01T20:31:57Z</dcterms:modified>
</cp:coreProperties>
</file>