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9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07FEF-54A4-66C9-04F9-50CAF3E81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B3F6FC-D57F-6A20-03D9-781F26CA8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22CF82-2F64-0696-71F0-366BF8BE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E952-7706-413F-89FA-FA8E77F1E3C8}" type="datetimeFigureOut">
              <a:rPr lang="es-EC" smtClean="0"/>
              <a:t>8/10/2023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9B96FE-1CC5-5ACA-8920-1C34DFA3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DC4DE1-1503-D329-E160-963BBC6A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21D4-898B-4434-A35E-FC72E9A4E2B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4237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74C11-ECBF-2567-1C8B-1208ED86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7364D4-7690-5645-6192-957BC72AB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5C305F-3415-16AE-A688-8026AB15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E952-7706-413F-89FA-FA8E77F1E3C8}" type="datetimeFigureOut">
              <a:rPr lang="es-EC" smtClean="0"/>
              <a:t>8/10/2023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7EE2C9-963E-D0F4-231E-01AE56C24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444954-5B69-A445-B192-394B7765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21D4-898B-4434-A35E-FC72E9A4E2B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4838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28F2C6-D6D6-E8CD-9957-5B95DDBE8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45289C-6A8D-3EDB-0CCD-A5AE151FA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E7B0C9-8B92-993A-4E48-2F0D1505C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E952-7706-413F-89FA-FA8E77F1E3C8}" type="datetimeFigureOut">
              <a:rPr lang="es-EC" smtClean="0"/>
              <a:t>8/10/2023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F3812F-36F5-B566-2F48-E54D1105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DFDDD0-2A92-AD19-D016-82E1BABD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21D4-898B-4434-A35E-FC72E9A4E2B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7601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26041-89AB-2AD7-8C4B-35D26E6A3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36DC4D-3CEE-B758-27AA-9D14DB5D0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2DBD88-37CF-4225-A1CB-D9BE65A9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E952-7706-413F-89FA-FA8E77F1E3C8}" type="datetimeFigureOut">
              <a:rPr lang="es-EC" smtClean="0"/>
              <a:t>8/10/2023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F33B20-2B53-D5C2-ABD5-86E266AA9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0DA11D-50B2-B962-BC0A-277B1F6B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21D4-898B-4434-A35E-FC72E9A4E2B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4785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1C354-374D-E09C-6723-65BDB335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9A277B-FB5B-3C55-605E-F12D72868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59E4C9-1BEA-EF63-98C7-2F0C4D4F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E952-7706-413F-89FA-FA8E77F1E3C8}" type="datetimeFigureOut">
              <a:rPr lang="es-EC" smtClean="0"/>
              <a:t>8/10/2023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80C9EE-291C-9A93-D483-B25163FD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0998D7-5590-46B6-E37D-4F5994A5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21D4-898B-4434-A35E-FC72E9A4E2B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3303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0C825-96F5-878B-9F5B-58E15ED6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A57E07-B20D-2C6E-F1A9-E7F58BD26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31E2EA-0713-9BA4-EAB2-0E2402C88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5DA5CF-CEF9-3A86-F7DF-A9EA6626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E952-7706-413F-89FA-FA8E77F1E3C8}" type="datetimeFigureOut">
              <a:rPr lang="es-EC" smtClean="0"/>
              <a:t>8/10/2023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6ED1DD-8976-3CBD-6CB5-1E0B584C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BA5431-86B5-10AC-3229-14E106A9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21D4-898B-4434-A35E-FC72E9A4E2B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9666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5E144-3E3F-18B3-61DA-06E55BDE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1F4887-D893-C70A-F182-0D4F6079F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E6B719-37B2-944B-B70C-E507F088E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C8AE834-10F3-8D7A-1CD9-D96DBCCEC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739AB9-AE0A-C493-C816-962A2201F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210EE45-F0B9-989E-E97B-48930A45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E952-7706-413F-89FA-FA8E77F1E3C8}" type="datetimeFigureOut">
              <a:rPr lang="es-EC" smtClean="0"/>
              <a:t>8/10/2023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EA92EC-6D10-34D4-3E49-84338C84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79620E1-468E-E085-1A88-F9248DD1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21D4-898B-4434-A35E-FC72E9A4E2B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284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2ADF5-E469-1EA2-C1F3-DF2142DA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69D626B-8F3C-E966-60CA-3E791ADEA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E952-7706-413F-89FA-FA8E77F1E3C8}" type="datetimeFigureOut">
              <a:rPr lang="es-EC" smtClean="0"/>
              <a:t>8/10/2023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6AE7DB-CFF5-1792-B051-0F6484CB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5E5CD5-F869-D817-FE1A-FA3B78DA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21D4-898B-4434-A35E-FC72E9A4E2B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3907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532E597-8DF8-B2A2-341A-B0C0BC15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E952-7706-413F-89FA-FA8E77F1E3C8}" type="datetimeFigureOut">
              <a:rPr lang="es-EC" smtClean="0"/>
              <a:t>8/10/2023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978662E-9A31-3F77-2F29-260A2ED7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1C5301-C0FC-FEF7-EF66-9C72CE1B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21D4-898B-4434-A35E-FC72E9A4E2B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2136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C485F-B60E-021D-D502-676C252B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A0F6D6-EA6B-56E9-843E-F6A33800D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4A019B-EA94-34A0-23D4-CCAC7A56E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17316A-CB2F-4521-D396-EB799FCF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E952-7706-413F-89FA-FA8E77F1E3C8}" type="datetimeFigureOut">
              <a:rPr lang="es-EC" smtClean="0"/>
              <a:t>8/10/2023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10802D-B822-D732-2D1A-3EAC820E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A9E9E3-7866-D230-519B-5AEFE7CF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21D4-898B-4434-A35E-FC72E9A4E2B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1575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4C7B3-8882-A8AC-188B-BF3A2320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D3EC5D4-40E4-8804-BDF6-99A473EA0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53324F-E2E1-E8AA-7DAE-0AA9CE439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4E3CD0-C0B0-BA42-0E64-5AD32CA7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E952-7706-413F-89FA-FA8E77F1E3C8}" type="datetimeFigureOut">
              <a:rPr lang="es-EC" smtClean="0"/>
              <a:t>8/10/2023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100107-2F86-FA5D-8369-F4D11409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FD8554-5DB8-FD94-873A-741D9A43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21D4-898B-4434-A35E-FC72E9A4E2B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0966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D05EB10-B9AC-AA2D-7E39-5F6606B86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510068-E831-7F64-81D1-6B8D406ED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CD5F67-970F-F8E0-8558-308C3BF35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3E952-7706-413F-89FA-FA8E77F1E3C8}" type="datetimeFigureOut">
              <a:rPr lang="es-EC" smtClean="0"/>
              <a:t>8/10/2023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C48A6A-5E27-F8C5-9BB7-96F44F4D3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F12169-D948-1F35-342A-9A49161DE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F21D4-898B-4434-A35E-FC72E9A4E2B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8856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ngdc.noaa.gov/dscovr/portal/index.html#/vis/summary/1d/168965640000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Rectangle 1062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Las tormentas solares son llamadas también tormentas geomagnéticas. FOTO SDO">
            <a:extLst>
              <a:ext uri="{FF2B5EF4-FFF2-40B4-BE49-F238E27FC236}">
                <a16:creationId xmlns:a16="http://schemas.microsoft.com/office/drawing/2014/main" id="{9A3D7EFE-430C-45B9-6BA0-9D9D4E5D9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96" r="-1" b="29476"/>
          <a:stretch/>
        </p:blipFill>
        <p:spPr bwMode="auto">
          <a:xfrm>
            <a:off x="4547937" y="-5"/>
            <a:ext cx="7644062" cy="368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rmenta">
            <a:extLst>
              <a:ext uri="{FF2B5EF4-FFF2-40B4-BE49-F238E27FC236}">
                <a16:creationId xmlns:a16="http://schemas.microsoft.com/office/drawing/2014/main" id="{E27B7FE1-02DE-65D6-507D-8050D1340C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5" r="-1" b="5903"/>
          <a:stretch/>
        </p:blipFill>
        <p:spPr bwMode="auto">
          <a:xfrm>
            <a:off x="4547938" y="3681409"/>
            <a:ext cx="7644062" cy="317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" name="Rectangle 1064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2ACE09-BE15-FD61-9063-267FBF773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15219"/>
            <a:ext cx="5395912" cy="2387600"/>
          </a:xfrm>
        </p:spPr>
        <p:txBody>
          <a:bodyPr>
            <a:normAutofit/>
          </a:bodyPr>
          <a:lstStyle/>
          <a:p>
            <a:pPr algn="l"/>
            <a:r>
              <a:rPr lang="en-US" sz="5000" b="1">
                <a:solidFill>
                  <a:schemeClr val="bg1"/>
                </a:solidFill>
              </a:rPr>
              <a:t>Develop the Oracle of DSCOVR</a:t>
            </a:r>
            <a:endParaRPr lang="es-EC" sz="5000" b="1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84CBA3-C291-4A9F-A414-22E83F507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902075"/>
            <a:ext cx="5395912" cy="1655762"/>
          </a:xfrm>
        </p:spPr>
        <p:txBody>
          <a:bodyPr>
            <a:normAutofit/>
          </a:bodyPr>
          <a:lstStyle/>
          <a:p>
            <a:pPr algn="l"/>
            <a:r>
              <a:rPr lang="es-ES" sz="2000" b="1">
                <a:solidFill>
                  <a:schemeClr val="bg1"/>
                </a:solidFill>
              </a:rPr>
              <a:t>Desarrollar el Oráculo de DSCOVR</a:t>
            </a:r>
            <a:endParaRPr lang="es-EC" sz="2000" b="1">
              <a:solidFill>
                <a:schemeClr val="bg1"/>
              </a:solidFill>
            </a:endParaRPr>
          </a:p>
        </p:txBody>
      </p: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DDB2658C-7CF5-59F5-AF7F-74CCE85B4F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3723"/>
            <a:ext cx="4038075" cy="151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4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54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024064-F1DB-090A-8FFC-31E22158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55" y="206876"/>
            <a:ext cx="6964217" cy="1359630"/>
          </a:xfrm>
        </p:spPr>
        <p:txBody>
          <a:bodyPr>
            <a:normAutofit/>
          </a:bodyPr>
          <a:lstStyle/>
          <a:p>
            <a:r>
              <a:rPr lang="es-EC" dirty="0"/>
              <a:t>Datos y recursos utilizados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2C0640-25E0-149E-C78A-7B9B3DBB7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856" y="1773382"/>
            <a:ext cx="6391562" cy="4877742"/>
          </a:xfrm>
        </p:spPr>
        <p:txBody>
          <a:bodyPr>
            <a:normAutofit/>
          </a:bodyPr>
          <a:lstStyle/>
          <a:p>
            <a:r>
              <a:rPr lang="es-ES" sz="1600" dirty="0"/>
              <a:t>El ciclo del solar (aproximadamente 11 a</a:t>
            </a:r>
            <a:r>
              <a:rPr lang="es-EC" sz="1600" dirty="0" err="1"/>
              <a:t>ños</a:t>
            </a:r>
            <a:r>
              <a:rPr lang="es-ES" sz="1600" dirty="0"/>
              <a:t>)</a:t>
            </a:r>
          </a:p>
          <a:p>
            <a:r>
              <a:rPr lang="es-ES" sz="1600" dirty="0"/>
              <a:t>Modelo de IA (Redes Neuronales - Deep </a:t>
            </a:r>
            <a:r>
              <a:rPr lang="es-ES" sz="1600" dirty="0" err="1"/>
              <a:t>Learning</a:t>
            </a:r>
            <a:r>
              <a:rPr lang="es-ES" sz="1600" dirty="0"/>
              <a:t>)</a:t>
            </a:r>
          </a:p>
          <a:p>
            <a:r>
              <a:rPr lang="es-ES" sz="1600" dirty="0"/>
              <a:t>Data de DSCORVR (</a:t>
            </a:r>
            <a:r>
              <a:rPr lang="es-ES" sz="1600" dirty="0">
                <a:hlinkClick r:id="rId2"/>
              </a:rPr>
              <a:t>https://www.ngdc.noaa.gov/dscovr/portal/index.html#/vis/summary/1d/1689656400000</a:t>
            </a:r>
            <a:r>
              <a:rPr lang="es-ES" sz="1600" dirty="0"/>
              <a:t> )</a:t>
            </a:r>
          </a:p>
          <a:p>
            <a:pPr lvl="1"/>
            <a:r>
              <a:rPr lang="es-ES" sz="1600" dirty="0"/>
              <a:t>Data de tormentas solares 23-26 mar-2023,   2 oct -2022,                6 -7 </a:t>
            </a:r>
            <a:r>
              <a:rPr lang="es-ES" sz="1600" dirty="0" err="1"/>
              <a:t>sep</a:t>
            </a:r>
            <a:r>
              <a:rPr lang="es-ES" sz="1600" dirty="0"/>
              <a:t> 2019</a:t>
            </a:r>
          </a:p>
          <a:p>
            <a:pPr lvl="1"/>
            <a:r>
              <a:rPr lang="es-ES" sz="1600" dirty="0"/>
              <a:t>Variables utilizadas de la data</a:t>
            </a:r>
          </a:p>
          <a:p>
            <a:pPr lvl="2"/>
            <a:r>
              <a:rPr lang="es-EC" sz="1600" dirty="0">
                <a:latin typeface="Calibri" panose="020F0502020204030204" pitchFamily="34" charset="0"/>
              </a:rPr>
              <a:t>Fecha y hora</a:t>
            </a:r>
            <a:endParaRPr lang="es-EC" sz="1600" b="0" i="0" u="none" strike="noStrike" dirty="0">
              <a:effectLst/>
              <a:latin typeface="Calibri" panose="020F0502020204030204" pitchFamily="34" charset="0"/>
            </a:endParaRPr>
          </a:p>
          <a:p>
            <a:pPr lvl="2"/>
            <a:r>
              <a:rPr lang="es-EC" sz="1600" b="0" i="0" u="none" strike="noStrike" dirty="0" err="1">
                <a:effectLst/>
                <a:latin typeface="Calibri" panose="020F0502020204030204" pitchFamily="34" charset="0"/>
              </a:rPr>
              <a:t>proton_vx_gse</a:t>
            </a:r>
            <a:r>
              <a:rPr lang="es-EC" sz="1600" dirty="0"/>
              <a:t> - </a:t>
            </a:r>
            <a:r>
              <a:rPr lang="es-EC" sz="1600" b="0" i="0" u="none" strike="noStrike" dirty="0" err="1">
                <a:effectLst/>
                <a:latin typeface="Calibri" panose="020F0502020204030204" pitchFamily="34" charset="0"/>
              </a:rPr>
              <a:t>proton_vy_gse</a:t>
            </a:r>
            <a:r>
              <a:rPr lang="es-EC" sz="1600" dirty="0"/>
              <a:t> - </a:t>
            </a:r>
            <a:r>
              <a:rPr lang="es-EC" sz="1600" b="0" i="0" u="none" strike="noStrike" dirty="0" err="1">
                <a:effectLst/>
                <a:latin typeface="Calibri" panose="020F0502020204030204" pitchFamily="34" charset="0"/>
              </a:rPr>
              <a:t>proton_vz_gse</a:t>
            </a:r>
            <a:r>
              <a:rPr lang="es-EC" sz="1600" dirty="0"/>
              <a:t> </a:t>
            </a:r>
          </a:p>
          <a:p>
            <a:pPr lvl="2"/>
            <a:r>
              <a:rPr lang="es-EC" sz="1600" b="0" i="0" u="none" strike="noStrike" dirty="0" err="1">
                <a:effectLst/>
                <a:latin typeface="Calibri" panose="020F0502020204030204" pitchFamily="34" charset="0"/>
              </a:rPr>
              <a:t>proton_vx_gsm</a:t>
            </a:r>
            <a:r>
              <a:rPr lang="es-EC" sz="1600" dirty="0"/>
              <a:t> - </a:t>
            </a:r>
            <a:r>
              <a:rPr lang="es-EC" sz="1600" b="0" i="0" u="none" strike="noStrike" dirty="0" err="1">
                <a:effectLst/>
                <a:latin typeface="Calibri" panose="020F0502020204030204" pitchFamily="34" charset="0"/>
              </a:rPr>
              <a:t>proton_vy_gsm</a:t>
            </a:r>
            <a:r>
              <a:rPr lang="es-EC" sz="1600" dirty="0"/>
              <a:t> - </a:t>
            </a:r>
            <a:r>
              <a:rPr lang="es-EC" sz="1600" b="0" i="0" u="none" strike="noStrike" dirty="0" err="1">
                <a:effectLst/>
                <a:latin typeface="Calibri" panose="020F0502020204030204" pitchFamily="34" charset="0"/>
              </a:rPr>
              <a:t>proton_vz_gsm</a:t>
            </a:r>
            <a:r>
              <a:rPr lang="es-EC" sz="1600" dirty="0"/>
              <a:t> </a:t>
            </a:r>
          </a:p>
          <a:p>
            <a:pPr lvl="2"/>
            <a:r>
              <a:rPr lang="es-EC" sz="1600" b="0" i="0" u="none" strike="noStrike" dirty="0" err="1">
                <a:effectLst/>
                <a:latin typeface="Calibri" panose="020F0502020204030204" pitchFamily="34" charset="0"/>
              </a:rPr>
              <a:t>proton_speed</a:t>
            </a:r>
            <a:r>
              <a:rPr lang="es-EC" sz="1600" dirty="0"/>
              <a:t> </a:t>
            </a:r>
          </a:p>
          <a:p>
            <a:pPr lvl="2"/>
            <a:r>
              <a:rPr lang="es-EC" sz="1600" b="0" i="0" u="none" strike="noStrike" dirty="0" err="1">
                <a:effectLst/>
                <a:latin typeface="Calibri" panose="020F0502020204030204" pitchFamily="34" charset="0"/>
              </a:rPr>
              <a:t>proton_density</a:t>
            </a:r>
            <a:r>
              <a:rPr lang="es-EC" sz="1600" dirty="0"/>
              <a:t> </a:t>
            </a:r>
          </a:p>
          <a:p>
            <a:pPr lvl="2"/>
            <a:r>
              <a:rPr lang="es-EC" sz="1600" b="0" i="0" u="none" strike="noStrike" dirty="0" err="1">
                <a:effectLst/>
                <a:latin typeface="Calibri" panose="020F0502020204030204" pitchFamily="34" charset="0"/>
              </a:rPr>
              <a:t>proton_temperature</a:t>
            </a:r>
            <a:r>
              <a:rPr lang="es-EC" sz="1600" dirty="0"/>
              <a:t> </a:t>
            </a:r>
            <a:endParaRPr lang="es-ES" sz="1600" dirty="0"/>
          </a:p>
          <a:p>
            <a:pPr marL="457200" lvl="1" indent="0">
              <a:buNone/>
            </a:pPr>
            <a:endParaRPr lang="es-ES" sz="1300" dirty="0"/>
          </a:p>
          <a:p>
            <a:pPr marL="0" indent="0">
              <a:buNone/>
            </a:pPr>
            <a:endParaRPr lang="es-ES" sz="1300" dirty="0"/>
          </a:p>
        </p:txBody>
      </p:sp>
      <p:pic>
        <p:nvPicPr>
          <p:cNvPr id="2050" name="Picture 2" descr="Se acerca una tormenta solar a la Tierra">
            <a:extLst>
              <a:ext uri="{FF2B5EF4-FFF2-40B4-BE49-F238E27FC236}">
                <a16:creationId xmlns:a16="http://schemas.microsoft.com/office/drawing/2014/main" id="{47CC0E71-841D-37A4-D25F-062E81D94F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07" r="18746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95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El ciclo solar se abre cada 11 años en los cuales la actividad baja y sube">
            <a:extLst>
              <a:ext uri="{FF2B5EF4-FFF2-40B4-BE49-F238E27FC236}">
                <a16:creationId xmlns:a16="http://schemas.microsoft.com/office/drawing/2014/main" id="{B0C7252A-77E3-CA3B-8727-ABF3C696CB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" r="24151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Rectangle 308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A161E09A-49A6-EC94-8309-222982469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0233" y="434109"/>
            <a:ext cx="9021549" cy="6040581"/>
          </a:xfrm>
        </p:spPr>
      </p:pic>
    </p:spTree>
    <p:extLst>
      <p:ext uri="{BB962C8B-B14F-4D97-AF65-F5344CB8AC3E}">
        <p14:creationId xmlns:p14="http://schemas.microsoft.com/office/powerpoint/2010/main" val="187728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4" descr="El ciclo solar se abre cada 11 años en los cuales la actividad baja y sube">
            <a:extLst>
              <a:ext uri="{FF2B5EF4-FFF2-40B4-BE49-F238E27FC236}">
                <a16:creationId xmlns:a16="http://schemas.microsoft.com/office/drawing/2014/main" id="{459BC1B1-B192-4E54-F4D7-BBB989DB18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15" r="-1" b="9059"/>
          <a:stretch/>
        </p:blipFill>
        <p:spPr bwMode="auto">
          <a:xfrm>
            <a:off x="-243515" y="0"/>
            <a:ext cx="12435515" cy="685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4DC92C8-6DA8-FA3A-C22E-CB8E27DD9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t="3195" r="-1" b="-1"/>
          <a:stretch/>
        </p:blipFill>
        <p:spPr>
          <a:xfrm>
            <a:off x="332088" y="711719"/>
            <a:ext cx="11284308" cy="543456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0D9EDA0-5675-673C-8A28-1F0A6F5A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480" y="0"/>
            <a:ext cx="5395912" cy="7905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Pronóstico</a:t>
            </a:r>
            <a:endParaRPr lang="en-US" sz="5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53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E110D-7E05-38B4-F22D-3C3DC252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Marcador de contenido 3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7532829A-C19D-3408-B47E-CD58ACE7B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566" y="228599"/>
            <a:ext cx="8858250" cy="3429000"/>
          </a:xfrm>
          <a:prstGeom prst="rect">
            <a:avLst/>
          </a:prstGeom>
        </p:spPr>
      </p:pic>
      <p:pic>
        <p:nvPicPr>
          <p:cNvPr id="1026" name="Picture 2" descr="Grunge rojo misión cumplida con icono estrella ronda el sello de caucho  sello sobre fondo blanco Imagen Vector de stock - Alamy">
            <a:extLst>
              <a:ext uri="{FF2B5EF4-FFF2-40B4-BE49-F238E27FC236}">
                <a16:creationId xmlns:a16="http://schemas.microsoft.com/office/drawing/2014/main" id="{5B583585-8365-F3EC-8B98-54F533B193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48"/>
          <a:stretch/>
        </p:blipFill>
        <p:spPr bwMode="auto">
          <a:xfrm>
            <a:off x="5023357" y="3969328"/>
            <a:ext cx="2902667" cy="260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8651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133</Words>
  <Application>Microsoft Office PowerPoint</Application>
  <PresentationFormat>Panorámica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Develop the Oracle of DSCOVR</vt:lpstr>
      <vt:lpstr>Datos y recursos utilizados</vt:lpstr>
      <vt:lpstr>Presentación de PowerPoint</vt:lpstr>
      <vt:lpstr>Pronóstico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 the Oracle of DSCOVR</dc:title>
  <dc:creator>A2973</dc:creator>
  <cp:lastModifiedBy>A2973</cp:lastModifiedBy>
  <cp:revision>5</cp:revision>
  <dcterms:created xsi:type="dcterms:W3CDTF">2023-10-08T04:08:14Z</dcterms:created>
  <dcterms:modified xsi:type="dcterms:W3CDTF">2023-10-08T20:31:11Z</dcterms:modified>
</cp:coreProperties>
</file>