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0" r:id="rId2"/>
  </p:sldMasterIdLst>
  <p:notesMasterIdLst>
    <p:notesMasterId r:id="rId29"/>
  </p:notesMasterIdLst>
  <p:sldIdLst>
    <p:sldId id="256" r:id="rId3"/>
    <p:sldId id="263" r:id="rId4"/>
    <p:sldId id="265" r:id="rId5"/>
    <p:sldId id="313" r:id="rId6"/>
    <p:sldId id="295" r:id="rId7"/>
    <p:sldId id="299" r:id="rId8"/>
    <p:sldId id="300" r:id="rId9"/>
    <p:sldId id="259" r:id="rId10"/>
    <p:sldId id="260" r:id="rId11"/>
    <p:sldId id="261" r:id="rId12"/>
    <p:sldId id="292" r:id="rId13"/>
    <p:sldId id="307" r:id="rId14"/>
    <p:sldId id="301" r:id="rId15"/>
    <p:sldId id="296" r:id="rId16"/>
    <p:sldId id="314" r:id="rId17"/>
    <p:sldId id="297" r:id="rId18"/>
    <p:sldId id="294" r:id="rId19"/>
    <p:sldId id="298" r:id="rId20"/>
    <p:sldId id="312" r:id="rId21"/>
    <p:sldId id="308" r:id="rId22"/>
    <p:sldId id="310" r:id="rId23"/>
    <p:sldId id="309" r:id="rId24"/>
    <p:sldId id="311" r:id="rId25"/>
    <p:sldId id="303" r:id="rId26"/>
    <p:sldId id="302" r:id="rId27"/>
    <p:sldId id="306" r:id="rId28"/>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36B02-CF63-88F4-60F1-B15A92C2885A}" v="621" dt="2021-01-24T16:00:39.493"/>
    <p1510:client id="{4D107C05-73BF-A547-F9CE-BB35C49C7A8E}" v="9" dt="2021-01-24T16:04:41.086"/>
    <p1510:client id="{6282FC38-75B8-2F41-8CA9-6E5F5ABC2E79}" v="381" dt="2021-01-24T19:48:5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6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a Gutama" userId="S::hardika.gutama@gdn-commerce.com::202a59cf-2946-4cd8-8b58-503a595c6cc4" providerId="AD" clId="Web-{4D107C05-73BF-A547-F9CE-BB35C49C7A8E}"/>
    <pc:docChg chg="modSld">
      <pc:chgData name="Hardika Gutama" userId="S::hardika.gutama@gdn-commerce.com::202a59cf-2946-4cd8-8b58-503a595c6cc4" providerId="AD" clId="Web-{4D107C05-73BF-A547-F9CE-BB35C49C7A8E}" dt="2021-01-24T16:04:41.086" v="8" actId="20577"/>
      <pc:docMkLst>
        <pc:docMk/>
      </pc:docMkLst>
      <pc:sldChg chg="modSp">
        <pc:chgData name="Hardika Gutama" userId="S::hardika.gutama@gdn-commerce.com::202a59cf-2946-4cd8-8b58-503a595c6cc4" providerId="AD" clId="Web-{4D107C05-73BF-A547-F9CE-BB35C49C7A8E}" dt="2021-01-24T16:02:00.020" v="1" actId="20577"/>
        <pc:sldMkLst>
          <pc:docMk/>
          <pc:sldMk cId="0" sldId="298"/>
        </pc:sldMkLst>
        <pc:spChg chg="mod">
          <ac:chgData name="Hardika Gutama" userId="S::hardika.gutama@gdn-commerce.com::202a59cf-2946-4cd8-8b58-503a595c6cc4" providerId="AD" clId="Web-{4D107C05-73BF-A547-F9CE-BB35C49C7A8E}" dt="2021-01-24T16:02:00.020" v="1" actId="20577"/>
          <ac:spMkLst>
            <pc:docMk/>
            <pc:sldMk cId="0" sldId="298"/>
            <ac:spMk id="30724" creationId="{A841BE45-2917-47B0-85ED-17B3C3785AD8}"/>
          </ac:spMkLst>
        </pc:spChg>
      </pc:sldChg>
      <pc:sldChg chg="modSp">
        <pc:chgData name="Hardika Gutama" userId="S::hardika.gutama@gdn-commerce.com::202a59cf-2946-4cd8-8b58-503a595c6cc4" providerId="AD" clId="Web-{4D107C05-73BF-A547-F9CE-BB35C49C7A8E}" dt="2021-01-24T16:04:41.086" v="8" actId="20577"/>
        <pc:sldMkLst>
          <pc:docMk/>
          <pc:sldMk cId="0" sldId="309"/>
        </pc:sldMkLst>
        <pc:spChg chg="mod">
          <ac:chgData name="Hardika Gutama" userId="S::hardika.gutama@gdn-commerce.com::202a59cf-2946-4cd8-8b58-503a595c6cc4" providerId="AD" clId="Web-{4D107C05-73BF-A547-F9CE-BB35C49C7A8E}" dt="2021-01-24T16:04:41.086" v="8" actId="20577"/>
          <ac:spMkLst>
            <pc:docMk/>
            <pc:sldMk cId="0" sldId="309"/>
            <ac:spMk id="34822" creationId="{EABC2001-D3C7-431D-884A-8E9CFA029870}"/>
          </ac:spMkLst>
        </pc:spChg>
      </pc:sldChg>
    </pc:docChg>
  </pc:docChgLst>
  <pc:docChgLst>
    <pc:chgData name="Hardika Gutama" userId="S::hardika.gutama@gdn-commerce.com::202a59cf-2946-4cd8-8b58-503a595c6cc4" providerId="AD" clId="Web-{6282FC38-75B8-2F41-8CA9-6E5F5ABC2E79}"/>
    <pc:docChg chg="addSld modSld sldOrd">
      <pc:chgData name="Hardika Gutama" userId="S::hardika.gutama@gdn-commerce.com::202a59cf-2946-4cd8-8b58-503a595c6cc4" providerId="AD" clId="Web-{6282FC38-75B8-2F41-8CA9-6E5F5ABC2E79}" dt="2021-01-24T19:48:59.124" v="345" actId="20577"/>
      <pc:docMkLst>
        <pc:docMk/>
      </pc:docMkLst>
      <pc:sldChg chg="modSp">
        <pc:chgData name="Hardika Gutama" userId="S::hardika.gutama@gdn-commerce.com::202a59cf-2946-4cd8-8b58-503a595c6cc4" providerId="AD" clId="Web-{6282FC38-75B8-2F41-8CA9-6E5F5ABC2E79}" dt="2021-01-24T19:35:59.316" v="113" actId="20577"/>
        <pc:sldMkLst>
          <pc:docMk/>
          <pc:sldMk cId="0" sldId="259"/>
        </pc:sldMkLst>
        <pc:spChg chg="mod">
          <ac:chgData name="Hardika Gutama" userId="S::hardika.gutama@gdn-commerce.com::202a59cf-2946-4cd8-8b58-503a595c6cc4" providerId="AD" clId="Web-{6282FC38-75B8-2F41-8CA9-6E5F5ABC2E79}" dt="2021-01-24T19:35:59.316" v="113" actId="20577"/>
          <ac:spMkLst>
            <pc:docMk/>
            <pc:sldMk cId="0" sldId="259"/>
            <ac:spMk id="11267" creationId="{DC76EFA0-3CBA-4C9E-90B6-C9DBF9008DB9}"/>
          </ac:spMkLst>
        </pc:spChg>
      </pc:sldChg>
      <pc:sldChg chg="modSp">
        <pc:chgData name="Hardika Gutama" userId="S::hardika.gutama@gdn-commerce.com::202a59cf-2946-4cd8-8b58-503a595c6cc4" providerId="AD" clId="Web-{6282FC38-75B8-2F41-8CA9-6E5F5ABC2E79}" dt="2021-01-24T19:38:18.195" v="158" actId="20577"/>
        <pc:sldMkLst>
          <pc:docMk/>
          <pc:sldMk cId="0" sldId="261"/>
        </pc:sldMkLst>
        <pc:spChg chg="mod">
          <ac:chgData name="Hardika Gutama" userId="S::hardika.gutama@gdn-commerce.com::202a59cf-2946-4cd8-8b58-503a595c6cc4" providerId="AD" clId="Web-{6282FC38-75B8-2F41-8CA9-6E5F5ABC2E79}" dt="2021-01-24T19:38:18.195" v="158" actId="20577"/>
          <ac:spMkLst>
            <pc:docMk/>
            <pc:sldMk cId="0" sldId="261"/>
            <ac:spMk id="15363" creationId="{FD8616D5-0CB0-4BA2-8C27-0DA2DDA06CD6}"/>
          </ac:spMkLst>
        </pc:spChg>
      </pc:sldChg>
      <pc:sldChg chg="modSp">
        <pc:chgData name="Hardika Gutama" userId="S::hardika.gutama@gdn-commerce.com::202a59cf-2946-4cd8-8b58-503a595c6cc4" providerId="AD" clId="Web-{6282FC38-75B8-2F41-8CA9-6E5F5ABC2E79}" dt="2021-01-24T19:34:35.028" v="91" actId="20577"/>
        <pc:sldMkLst>
          <pc:docMk/>
          <pc:sldMk cId="0" sldId="299"/>
        </pc:sldMkLst>
        <pc:spChg chg="mod">
          <ac:chgData name="Hardika Gutama" userId="S::hardika.gutama@gdn-commerce.com::202a59cf-2946-4cd8-8b58-503a595c6cc4" providerId="AD" clId="Web-{6282FC38-75B8-2F41-8CA9-6E5F5ABC2E79}" dt="2021-01-24T19:34:35.028" v="91" actId="20577"/>
          <ac:spMkLst>
            <pc:docMk/>
            <pc:sldMk cId="0" sldId="299"/>
            <ac:spMk id="23556" creationId="{5496FDF8-AD6B-48DE-AFBE-81A8ADBCCF2D}"/>
          </ac:spMkLst>
        </pc:spChg>
      </pc:sldChg>
      <pc:sldChg chg="modSp">
        <pc:chgData name="Hardika Gutama" userId="S::hardika.gutama@gdn-commerce.com::202a59cf-2946-4cd8-8b58-503a595c6cc4" providerId="AD" clId="Web-{6282FC38-75B8-2F41-8CA9-6E5F5ABC2E79}" dt="2021-01-24T19:36:08.613" v="116" actId="20577"/>
        <pc:sldMkLst>
          <pc:docMk/>
          <pc:sldMk cId="0" sldId="300"/>
        </pc:sldMkLst>
        <pc:spChg chg="mod">
          <ac:chgData name="Hardika Gutama" userId="S::hardika.gutama@gdn-commerce.com::202a59cf-2946-4cd8-8b58-503a595c6cc4" providerId="AD" clId="Web-{6282FC38-75B8-2F41-8CA9-6E5F5ABC2E79}" dt="2021-01-24T19:36:08.613" v="116" actId="20577"/>
          <ac:spMkLst>
            <pc:docMk/>
            <pc:sldMk cId="0" sldId="300"/>
            <ac:spMk id="24578" creationId="{C171AEA3-4F59-49C8-A95C-A6E1FCD6B0A0}"/>
          </ac:spMkLst>
        </pc:spChg>
      </pc:sldChg>
      <pc:sldChg chg="modSp">
        <pc:chgData name="Hardika Gutama" userId="S::hardika.gutama@gdn-commerce.com::202a59cf-2946-4cd8-8b58-503a595c6cc4" providerId="AD" clId="Web-{6282FC38-75B8-2F41-8CA9-6E5F5ABC2E79}" dt="2021-01-24T19:38:42.211" v="162" actId="20577"/>
        <pc:sldMkLst>
          <pc:docMk/>
          <pc:sldMk cId="0" sldId="307"/>
        </pc:sldMkLst>
        <pc:spChg chg="mod">
          <ac:chgData name="Hardika Gutama" userId="S::hardika.gutama@gdn-commerce.com::202a59cf-2946-4cd8-8b58-503a595c6cc4" providerId="AD" clId="Web-{6282FC38-75B8-2F41-8CA9-6E5F5ABC2E79}" dt="2021-01-24T19:38:42.211" v="162" actId="20577"/>
          <ac:spMkLst>
            <pc:docMk/>
            <pc:sldMk cId="0" sldId="307"/>
            <ac:spMk id="19461" creationId="{41CFF4EE-6784-4677-A78D-CF30A80B2AE8}"/>
          </ac:spMkLst>
        </pc:spChg>
        <pc:picChg chg="mod">
          <ac:chgData name="Hardika Gutama" userId="S::hardika.gutama@gdn-commerce.com::202a59cf-2946-4cd8-8b58-503a595c6cc4" providerId="AD" clId="Web-{6282FC38-75B8-2F41-8CA9-6E5F5ABC2E79}" dt="2021-01-24T19:38:30.351" v="160" actId="1076"/>
          <ac:picMkLst>
            <pc:docMk/>
            <pc:sldMk cId="0" sldId="307"/>
            <ac:picMk id="19462" creationId="{25220C30-F1AD-422D-B56A-0E1F9700F39D}"/>
          </ac:picMkLst>
        </pc:picChg>
      </pc:sldChg>
      <pc:sldChg chg="modSp">
        <pc:chgData name="Hardika Gutama" userId="S::hardika.gutama@gdn-commerce.com::202a59cf-2946-4cd8-8b58-503a595c6cc4" providerId="AD" clId="Web-{6282FC38-75B8-2F41-8CA9-6E5F5ABC2E79}" dt="2021-01-24T19:48:59.124" v="345" actId="20577"/>
        <pc:sldMkLst>
          <pc:docMk/>
          <pc:sldMk cId="0" sldId="309"/>
        </pc:sldMkLst>
        <pc:spChg chg="mod">
          <ac:chgData name="Hardika Gutama" userId="S::hardika.gutama@gdn-commerce.com::202a59cf-2946-4cd8-8b58-503a595c6cc4" providerId="AD" clId="Web-{6282FC38-75B8-2F41-8CA9-6E5F5ABC2E79}" dt="2021-01-24T19:48:59.124" v="345" actId="20577"/>
          <ac:spMkLst>
            <pc:docMk/>
            <pc:sldMk cId="0" sldId="309"/>
            <ac:spMk id="34822" creationId="{EABC2001-D3C7-431D-884A-8E9CFA029870}"/>
          </ac:spMkLst>
        </pc:spChg>
      </pc:sldChg>
      <pc:sldChg chg="modSp">
        <pc:chgData name="Hardika Gutama" userId="S::hardika.gutama@gdn-commerce.com::202a59cf-2946-4cd8-8b58-503a595c6cc4" providerId="AD" clId="Web-{6282FC38-75B8-2F41-8CA9-6E5F5ABC2E79}" dt="2021-01-24T19:48:33.639" v="341" actId="20577"/>
        <pc:sldMkLst>
          <pc:docMk/>
          <pc:sldMk cId="1871112459" sldId="312"/>
        </pc:sldMkLst>
        <pc:spChg chg="mod">
          <ac:chgData name="Hardika Gutama" userId="S::hardika.gutama@gdn-commerce.com::202a59cf-2946-4cd8-8b58-503a595c6cc4" providerId="AD" clId="Web-{6282FC38-75B8-2F41-8CA9-6E5F5ABC2E79}" dt="2021-01-24T19:48:33.639" v="341" actId="20577"/>
          <ac:spMkLst>
            <pc:docMk/>
            <pc:sldMk cId="1871112459" sldId="312"/>
            <ac:spMk id="30724" creationId="{A841BE45-2917-47B0-85ED-17B3C3785AD8}"/>
          </ac:spMkLst>
        </pc:spChg>
      </pc:sldChg>
      <pc:sldChg chg="addSp modSp add ord replId">
        <pc:chgData name="Hardika Gutama" userId="S::hardika.gutama@gdn-commerce.com::202a59cf-2946-4cd8-8b58-503a595c6cc4" providerId="AD" clId="Web-{6282FC38-75B8-2F41-8CA9-6E5F5ABC2E79}" dt="2021-01-24T19:33:13.620" v="58" actId="1076"/>
        <pc:sldMkLst>
          <pc:docMk/>
          <pc:sldMk cId="2858676665" sldId="313"/>
        </pc:sldMkLst>
        <pc:spChg chg="add mod">
          <ac:chgData name="Hardika Gutama" userId="S::hardika.gutama@gdn-commerce.com::202a59cf-2946-4cd8-8b58-503a595c6cc4" providerId="AD" clId="Web-{6282FC38-75B8-2F41-8CA9-6E5F5ABC2E79}" dt="2021-01-24T19:33:03.214" v="57" actId="1076"/>
          <ac:spMkLst>
            <pc:docMk/>
            <pc:sldMk cId="2858676665" sldId="313"/>
            <ac:spMk id="3" creationId="{7EA292D6-2E05-4A45-AC13-C5E60350620C}"/>
          </ac:spMkLst>
        </pc:spChg>
        <pc:spChg chg="mod">
          <ac:chgData name="Hardika Gutama" userId="S::hardika.gutama@gdn-commerce.com::202a59cf-2946-4cd8-8b58-503a595c6cc4" providerId="AD" clId="Web-{6282FC38-75B8-2F41-8CA9-6E5F5ABC2E79}" dt="2021-01-24T19:31:56.885" v="29" actId="20577"/>
          <ac:spMkLst>
            <pc:docMk/>
            <pc:sldMk cId="2858676665" sldId="313"/>
            <ac:spMk id="6146" creationId="{DD80D8A2-61BF-4085-B1D6-1E1F572F4B82}"/>
          </ac:spMkLst>
        </pc:spChg>
        <pc:spChg chg="mod">
          <ac:chgData name="Hardika Gutama" userId="S::hardika.gutama@gdn-commerce.com::202a59cf-2946-4cd8-8b58-503a595c6cc4" providerId="AD" clId="Web-{6282FC38-75B8-2F41-8CA9-6E5F5ABC2E79}" dt="2021-01-24T19:29:38.930" v="14" actId="20577"/>
          <ac:spMkLst>
            <pc:docMk/>
            <pc:sldMk cId="2858676665" sldId="313"/>
            <ac:spMk id="6147" creationId="{25B6021C-7409-4601-ACBA-DE10C19E8436}"/>
          </ac:spMkLst>
        </pc:spChg>
        <pc:picChg chg="add mod">
          <ac:chgData name="Hardika Gutama" userId="S::hardika.gutama@gdn-commerce.com::202a59cf-2946-4cd8-8b58-503a595c6cc4" providerId="AD" clId="Web-{6282FC38-75B8-2F41-8CA9-6E5F5ABC2E79}" dt="2021-01-24T19:33:13.620" v="58" actId="1076"/>
          <ac:picMkLst>
            <pc:docMk/>
            <pc:sldMk cId="2858676665" sldId="313"/>
            <ac:picMk id="2" creationId="{60B9530F-974B-4CD6-BBC7-D9B62C9C7E99}"/>
          </ac:picMkLst>
        </pc:picChg>
      </pc:sldChg>
      <pc:sldChg chg="addSp delSp modSp add replId">
        <pc:chgData name="Hardika Gutama" userId="S::hardika.gutama@gdn-commerce.com::202a59cf-2946-4cd8-8b58-503a595c6cc4" providerId="AD" clId="Web-{6282FC38-75B8-2F41-8CA9-6E5F5ABC2E79}" dt="2021-01-24T19:44:54.965" v="175" actId="1076"/>
        <pc:sldMkLst>
          <pc:docMk/>
          <pc:sldMk cId="200667442" sldId="314"/>
        </pc:sldMkLst>
        <pc:spChg chg="mod">
          <ac:chgData name="Hardika Gutama" userId="S::hardika.gutama@gdn-commerce.com::202a59cf-2946-4cd8-8b58-503a595c6cc4" providerId="AD" clId="Web-{6282FC38-75B8-2F41-8CA9-6E5F5ABC2E79}" dt="2021-01-24T19:43:39.933" v="164" actId="20577"/>
          <ac:spMkLst>
            <pc:docMk/>
            <pc:sldMk cId="200667442" sldId="314"/>
            <ac:spMk id="25603" creationId="{E91E6593-CC42-4245-8134-91B1E067F737}"/>
          </ac:spMkLst>
        </pc:spChg>
        <pc:picChg chg="add del mod">
          <ac:chgData name="Hardika Gutama" userId="S::hardika.gutama@gdn-commerce.com::202a59cf-2946-4cd8-8b58-503a595c6cc4" providerId="AD" clId="Web-{6282FC38-75B8-2F41-8CA9-6E5F5ABC2E79}" dt="2021-01-24T19:44:37.184" v="171"/>
          <ac:picMkLst>
            <pc:docMk/>
            <pc:sldMk cId="200667442" sldId="314"/>
            <ac:picMk id="2" creationId="{B1010DD8-94FE-4F86-9E16-3014FE1228D9}"/>
          </ac:picMkLst>
        </pc:picChg>
        <pc:picChg chg="add mod">
          <ac:chgData name="Hardika Gutama" userId="S::hardika.gutama@gdn-commerce.com::202a59cf-2946-4cd8-8b58-503a595c6cc4" providerId="AD" clId="Web-{6282FC38-75B8-2F41-8CA9-6E5F5ABC2E79}" dt="2021-01-24T19:44:54.965" v="175" actId="1076"/>
          <ac:picMkLst>
            <pc:docMk/>
            <pc:sldMk cId="200667442" sldId="314"/>
            <ac:picMk id="3" creationId="{F712838C-3C15-4AB4-A84B-E0C6550B3607}"/>
          </ac:picMkLst>
        </pc:picChg>
      </pc:sldChg>
    </pc:docChg>
  </pc:docChgLst>
  <pc:docChgLst>
    <pc:chgData name="Hardika Gutama" userId="S::hardika.gutama@gdn-commerce.com::202a59cf-2946-4cd8-8b58-503a595c6cc4" providerId="AD" clId="Web-{1FF36B02-CF63-88F4-60F1-B15A92C2885A}"/>
    <pc:docChg chg="addSld delSld modSld sldOrd">
      <pc:chgData name="Hardika Gutama" userId="S::hardika.gutama@gdn-commerce.com::202a59cf-2946-4cd8-8b58-503a595c6cc4" providerId="AD" clId="Web-{1FF36B02-CF63-88F4-60F1-B15A92C2885A}" dt="2021-01-24T16:00:39.493" v="620" actId="20577"/>
      <pc:docMkLst>
        <pc:docMk/>
      </pc:docMkLst>
      <pc:sldChg chg="modSp">
        <pc:chgData name="Hardika Gutama" userId="S::hardika.gutama@gdn-commerce.com::202a59cf-2946-4cd8-8b58-503a595c6cc4" providerId="AD" clId="Web-{1FF36B02-CF63-88F4-60F1-B15A92C2885A}" dt="2021-01-24T14:55:11.407" v="319" actId="20577"/>
        <pc:sldMkLst>
          <pc:docMk/>
          <pc:sldMk cId="0" sldId="298"/>
        </pc:sldMkLst>
        <pc:spChg chg="mod">
          <ac:chgData name="Hardika Gutama" userId="S::hardika.gutama@gdn-commerce.com::202a59cf-2946-4cd8-8b58-503a595c6cc4" providerId="AD" clId="Web-{1FF36B02-CF63-88F4-60F1-B15A92C2885A}" dt="2021-01-24T14:51:44.933" v="213" actId="20577"/>
          <ac:spMkLst>
            <pc:docMk/>
            <pc:sldMk cId="0" sldId="298"/>
            <ac:spMk id="30723" creationId="{2B278EF8-48F1-4157-BDE6-702438F83AC5}"/>
          </ac:spMkLst>
        </pc:spChg>
        <pc:spChg chg="mod">
          <ac:chgData name="Hardika Gutama" userId="S::hardika.gutama@gdn-commerce.com::202a59cf-2946-4cd8-8b58-503a595c6cc4" providerId="AD" clId="Web-{1FF36B02-CF63-88F4-60F1-B15A92C2885A}" dt="2021-01-24T14:55:11.407" v="319" actId="20577"/>
          <ac:spMkLst>
            <pc:docMk/>
            <pc:sldMk cId="0" sldId="298"/>
            <ac:spMk id="30724" creationId="{A841BE45-2917-47B0-85ED-17B3C3785AD8}"/>
          </ac:spMkLst>
        </pc:spChg>
      </pc:sldChg>
      <pc:sldChg chg="modSp ord">
        <pc:chgData name="Hardika Gutama" userId="S::hardika.gutama@gdn-commerce.com::202a59cf-2946-4cd8-8b58-503a595c6cc4" providerId="AD" clId="Web-{1FF36B02-CF63-88F4-60F1-B15A92C2885A}" dt="2021-01-24T11:33:01.592" v="38"/>
        <pc:sldMkLst>
          <pc:docMk/>
          <pc:sldMk cId="0" sldId="299"/>
        </pc:sldMkLst>
        <pc:spChg chg="mod">
          <ac:chgData name="Hardika Gutama" userId="S::hardika.gutama@gdn-commerce.com::202a59cf-2946-4cd8-8b58-503a595c6cc4" providerId="AD" clId="Web-{1FF36B02-CF63-88F4-60F1-B15A92C2885A}" dt="2021-01-24T11:16:12.821" v="34" actId="20577"/>
          <ac:spMkLst>
            <pc:docMk/>
            <pc:sldMk cId="0" sldId="299"/>
            <ac:spMk id="23556" creationId="{5496FDF8-AD6B-48DE-AFBE-81A8ADBCCF2D}"/>
          </ac:spMkLst>
        </pc:spChg>
      </pc:sldChg>
      <pc:sldChg chg="modSp ord">
        <pc:chgData name="Hardika Gutama" userId="S::hardika.gutama@gdn-commerce.com::202a59cf-2946-4cd8-8b58-503a595c6cc4" providerId="AD" clId="Web-{1FF36B02-CF63-88F4-60F1-B15A92C2885A}" dt="2021-01-24T11:33:01.592" v="37"/>
        <pc:sldMkLst>
          <pc:docMk/>
          <pc:sldMk cId="0" sldId="300"/>
        </pc:sldMkLst>
        <pc:spChg chg="mod">
          <ac:chgData name="Hardika Gutama" userId="S::hardika.gutama@gdn-commerce.com::202a59cf-2946-4cd8-8b58-503a595c6cc4" providerId="AD" clId="Web-{1FF36B02-CF63-88F4-60F1-B15A92C2885A}" dt="2021-01-24T11:20:58.686" v="36" actId="20577"/>
          <ac:spMkLst>
            <pc:docMk/>
            <pc:sldMk cId="0" sldId="300"/>
            <ac:spMk id="24578" creationId="{C171AEA3-4F59-49C8-A95C-A6E1FCD6B0A0}"/>
          </ac:spMkLst>
        </pc:spChg>
      </pc:sldChg>
      <pc:sldChg chg="modSp">
        <pc:chgData name="Hardika Gutama" userId="S::hardika.gutama@gdn-commerce.com::202a59cf-2946-4cd8-8b58-503a595c6cc4" providerId="AD" clId="Web-{1FF36B02-CF63-88F4-60F1-B15A92C2885A}" dt="2021-01-24T15:04:03.202" v="367" actId="20577"/>
        <pc:sldMkLst>
          <pc:docMk/>
          <pc:sldMk cId="0" sldId="302"/>
        </pc:sldMkLst>
        <pc:spChg chg="mod">
          <ac:chgData name="Hardika Gutama" userId="S::hardika.gutama@gdn-commerce.com::202a59cf-2946-4cd8-8b58-503a595c6cc4" providerId="AD" clId="Web-{1FF36B02-CF63-88F4-60F1-B15A92C2885A}" dt="2021-01-24T15:04:03.202" v="367" actId="20577"/>
          <ac:spMkLst>
            <pc:docMk/>
            <pc:sldMk cId="0" sldId="302"/>
            <ac:spMk id="37890" creationId="{77366E7F-2455-4715-B89A-33D52044CF80}"/>
          </ac:spMkLst>
        </pc:spChg>
        <pc:spChg chg="mod">
          <ac:chgData name="Hardika Gutama" userId="S::hardika.gutama@gdn-commerce.com::202a59cf-2946-4cd8-8b58-503a595c6cc4" providerId="AD" clId="Web-{1FF36B02-CF63-88F4-60F1-B15A92C2885A}" dt="2021-01-24T15:03:34.014" v="359" actId="20577"/>
          <ac:spMkLst>
            <pc:docMk/>
            <pc:sldMk cId="0" sldId="302"/>
            <ac:spMk id="37892" creationId="{1E2D1D4E-F050-409E-B5BE-79E68A003F8E}"/>
          </ac:spMkLst>
        </pc:spChg>
      </pc:sldChg>
      <pc:sldChg chg="modSp ord">
        <pc:chgData name="Hardika Gutama" userId="S::hardika.gutama@gdn-commerce.com::202a59cf-2946-4cd8-8b58-503a595c6cc4" providerId="AD" clId="Web-{1FF36B02-CF63-88F4-60F1-B15A92C2885A}" dt="2021-01-24T15:15:05.328" v="410" actId="20577"/>
        <pc:sldMkLst>
          <pc:docMk/>
          <pc:sldMk cId="0" sldId="303"/>
        </pc:sldMkLst>
        <pc:spChg chg="mod">
          <ac:chgData name="Hardika Gutama" userId="S::hardika.gutama@gdn-commerce.com::202a59cf-2946-4cd8-8b58-503a595c6cc4" providerId="AD" clId="Web-{1FF36B02-CF63-88F4-60F1-B15A92C2885A}" dt="2021-01-24T15:03:59.249" v="365" actId="20577"/>
          <ac:spMkLst>
            <pc:docMk/>
            <pc:sldMk cId="0" sldId="303"/>
            <ac:spMk id="38914" creationId="{E0AE488C-D187-4BA5-9A05-900E7AE75B11}"/>
          </ac:spMkLst>
        </pc:spChg>
        <pc:spChg chg="mod">
          <ac:chgData name="Hardika Gutama" userId="S::hardika.gutama@gdn-commerce.com::202a59cf-2946-4cd8-8b58-503a595c6cc4" providerId="AD" clId="Web-{1FF36B02-CF63-88F4-60F1-B15A92C2885A}" dt="2021-01-24T15:15:05.328" v="410" actId="20577"/>
          <ac:spMkLst>
            <pc:docMk/>
            <pc:sldMk cId="0" sldId="303"/>
            <ac:spMk id="38916" creationId="{DACD4765-E71C-46A9-89C7-12F0C7035327}"/>
          </ac:spMkLst>
        </pc:spChg>
      </pc:sldChg>
      <pc:sldChg chg="modSp">
        <pc:chgData name="Hardika Gutama" userId="S::hardika.gutama@gdn-commerce.com::202a59cf-2946-4cd8-8b58-503a595c6cc4" providerId="AD" clId="Web-{1FF36B02-CF63-88F4-60F1-B15A92C2885A}" dt="2021-01-24T15:16:12.939" v="428" actId="20577"/>
        <pc:sldMkLst>
          <pc:docMk/>
          <pc:sldMk cId="0" sldId="309"/>
        </pc:sldMkLst>
        <pc:spChg chg="mod">
          <ac:chgData name="Hardika Gutama" userId="S::hardika.gutama@gdn-commerce.com::202a59cf-2946-4cd8-8b58-503a595c6cc4" providerId="AD" clId="Web-{1FF36B02-CF63-88F4-60F1-B15A92C2885A}" dt="2021-01-24T15:16:12.939" v="428" actId="20577"/>
          <ac:spMkLst>
            <pc:docMk/>
            <pc:sldMk cId="0" sldId="309"/>
            <ac:spMk id="34822" creationId="{EABC2001-D3C7-431D-884A-8E9CFA029870}"/>
          </ac:spMkLst>
        </pc:spChg>
      </pc:sldChg>
      <pc:sldChg chg="new del">
        <pc:chgData name="Hardika Gutama" userId="S::hardika.gutama@gdn-commerce.com::202a59cf-2946-4cd8-8b58-503a595c6cc4" providerId="AD" clId="Web-{1FF36B02-CF63-88F4-60F1-B15A92C2885A}" dt="2021-01-24T14:08:30.040" v="62"/>
        <pc:sldMkLst>
          <pc:docMk/>
          <pc:sldMk cId="355462659" sldId="312"/>
        </pc:sldMkLst>
      </pc:sldChg>
      <pc:sldChg chg="modSp add replId">
        <pc:chgData name="Hardika Gutama" userId="S::hardika.gutama@gdn-commerce.com::202a59cf-2946-4cd8-8b58-503a595c6cc4" providerId="AD" clId="Web-{1FF36B02-CF63-88F4-60F1-B15A92C2885A}" dt="2021-01-24T16:00:39.493" v="620" actId="20577"/>
        <pc:sldMkLst>
          <pc:docMk/>
          <pc:sldMk cId="1871112459" sldId="312"/>
        </pc:sldMkLst>
        <pc:spChg chg="mod">
          <ac:chgData name="Hardika Gutama" userId="S::hardika.gutama@gdn-commerce.com::202a59cf-2946-4cd8-8b58-503a595c6cc4" providerId="AD" clId="Web-{1FF36B02-CF63-88F4-60F1-B15A92C2885A}" dt="2021-01-24T15:58:15.318" v="434" actId="20577"/>
          <ac:spMkLst>
            <pc:docMk/>
            <pc:sldMk cId="1871112459" sldId="312"/>
            <ac:spMk id="30722" creationId="{3C220EA5-86EF-4170-A4D2-3D87E361AE30}"/>
          </ac:spMkLst>
        </pc:spChg>
        <pc:spChg chg="mod">
          <ac:chgData name="Hardika Gutama" userId="S::hardika.gutama@gdn-commerce.com::202a59cf-2946-4cd8-8b58-503a595c6cc4" providerId="AD" clId="Web-{1FF36B02-CF63-88F4-60F1-B15A92C2885A}" dt="2021-01-24T15:58:25.974" v="437" actId="20577"/>
          <ac:spMkLst>
            <pc:docMk/>
            <pc:sldMk cId="1871112459" sldId="312"/>
            <ac:spMk id="30723" creationId="{2B278EF8-48F1-4157-BDE6-702438F83AC5}"/>
          </ac:spMkLst>
        </pc:spChg>
        <pc:spChg chg="mod">
          <ac:chgData name="Hardika Gutama" userId="S::hardika.gutama@gdn-commerce.com::202a59cf-2946-4cd8-8b58-503a595c6cc4" providerId="AD" clId="Web-{1FF36B02-CF63-88F4-60F1-B15A92C2885A}" dt="2021-01-24T16:00:39.493" v="620" actId="20577"/>
          <ac:spMkLst>
            <pc:docMk/>
            <pc:sldMk cId="1871112459" sldId="312"/>
            <ac:spMk id="30724" creationId="{A841BE45-2917-47B0-85ED-17B3C3785AD8}"/>
          </ac:spMkLst>
        </pc:spChg>
      </pc:sldChg>
      <pc:sldChg chg="modSp add del replId">
        <pc:chgData name="Hardika Gutama" userId="S::hardika.gutama@gdn-commerce.com::202a59cf-2946-4cd8-8b58-503a595c6cc4" providerId="AD" clId="Web-{1FF36B02-CF63-88F4-60F1-B15A92C2885A}" dt="2021-01-24T15:05:46.783" v="368"/>
        <pc:sldMkLst>
          <pc:docMk/>
          <pc:sldMk cId="3907905813" sldId="312"/>
        </pc:sldMkLst>
        <pc:spChg chg="mod">
          <ac:chgData name="Hardika Gutama" userId="S::hardika.gutama@gdn-commerce.com::202a59cf-2946-4cd8-8b58-503a595c6cc4" providerId="AD" clId="Web-{1FF36B02-CF63-88F4-60F1-B15A92C2885A}" dt="2021-01-24T14:09:35.745" v="139" actId="20577"/>
          <ac:spMkLst>
            <pc:docMk/>
            <pc:sldMk cId="3907905813" sldId="312"/>
            <ac:spMk id="52226" creationId="{A5A18F55-E4B0-4C90-89DE-9A0714DDD8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BB57646F-E882-4C3D-8C52-85B749F78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5" name="Text Box 2">
            <a:extLst>
              <a:ext uri="{FF2B5EF4-FFF2-40B4-BE49-F238E27FC236}">
                <a16:creationId xmlns:a16="http://schemas.microsoft.com/office/drawing/2014/main" id="{8D5388D5-35A1-4FAF-8F75-7B3FEA61C102}"/>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4339" name="Rectangle 3">
            <a:extLst>
              <a:ext uri="{FF2B5EF4-FFF2-40B4-BE49-F238E27FC236}">
                <a16:creationId xmlns:a16="http://schemas.microsoft.com/office/drawing/2014/main" id="{F00C9B47-CB92-4C50-9B4E-5233AEFE7663}"/>
              </a:ext>
            </a:extLst>
          </p:cNvPr>
          <p:cNvSpPr>
            <a:spLocks noGrp="1" noChangeArrowheads="1"/>
          </p:cNvSpPr>
          <p:nvPr>
            <p:ph type="dt"/>
          </p:nvPr>
        </p:nvSpPr>
        <p:spPr bwMode="auto">
          <a:xfrm>
            <a:off x="3884613" y="0"/>
            <a:ext cx="2970212" cy="455613"/>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457200" algn="l"/>
                <a:tab pos="914400" algn="l"/>
                <a:tab pos="1371600" algn="l"/>
                <a:tab pos="1828800" algn="l"/>
                <a:tab pos="2286000" algn="l"/>
                <a:tab pos="2743200" algn="l"/>
              </a:tabLst>
              <a:defRPr sz="1200">
                <a:solidFill>
                  <a:srgbClr val="000000"/>
                </a:solidFill>
                <a:latin typeface="Calibri" panose="020F0502020204030204" pitchFamily="34" charset="0"/>
                <a:cs typeface="DejaVu Sans" charset="0"/>
              </a:defRPr>
            </a:lvl1pPr>
          </a:lstStyle>
          <a:p>
            <a:pPr>
              <a:defRPr/>
            </a:pPr>
            <a:endParaRPr lang="en-US" altLang="en-US"/>
          </a:p>
        </p:txBody>
      </p:sp>
      <p:sp>
        <p:nvSpPr>
          <p:cNvPr id="3077" name="Rectangle 4">
            <a:extLst>
              <a:ext uri="{FF2B5EF4-FFF2-40B4-BE49-F238E27FC236}">
                <a16:creationId xmlns:a16="http://schemas.microsoft.com/office/drawing/2014/main" id="{301A107E-8A68-480E-95D2-1A0EE1C7ABE1}"/>
              </a:ext>
            </a:extLst>
          </p:cNvPr>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4341" name="Rectangle 5">
            <a:extLst>
              <a:ext uri="{FF2B5EF4-FFF2-40B4-BE49-F238E27FC236}">
                <a16:creationId xmlns:a16="http://schemas.microsoft.com/office/drawing/2014/main" id="{F711836A-D4A2-49EF-96C7-EC462AA66DB0}"/>
              </a:ext>
            </a:extLst>
          </p:cNvPr>
          <p:cNvSpPr>
            <a:spLocks noGrp="1" noChangeArrowheads="1"/>
          </p:cNvSpPr>
          <p:nvPr>
            <p:ph type="body"/>
          </p:nvPr>
        </p:nvSpPr>
        <p:spPr bwMode="auto">
          <a:xfrm>
            <a:off x="685800" y="4343400"/>
            <a:ext cx="5484813" cy="4113213"/>
          </a:xfrm>
          <a:prstGeom prst="rect">
            <a:avLst/>
          </a:prstGeom>
          <a:noFill/>
          <a:ln>
            <a:noFill/>
          </a:ln>
          <a:effec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3079" name="Text Box 6">
            <a:extLst>
              <a:ext uri="{FF2B5EF4-FFF2-40B4-BE49-F238E27FC236}">
                <a16:creationId xmlns:a16="http://schemas.microsoft.com/office/drawing/2014/main" id="{C9144C67-13F4-4FA9-BFF2-C7AD2B28E502}"/>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4343" name="Rectangle 7">
            <a:extLst>
              <a:ext uri="{FF2B5EF4-FFF2-40B4-BE49-F238E27FC236}">
                <a16:creationId xmlns:a16="http://schemas.microsoft.com/office/drawing/2014/main" id="{4FC5AFB4-0452-4711-9F8F-6CD5B1E0DE90}"/>
              </a:ext>
            </a:extLst>
          </p:cNvPr>
          <p:cNvSpPr>
            <a:spLocks noGrp="1" noChangeArrowheads="1"/>
          </p:cNvSpPr>
          <p:nvPr>
            <p:ph type="sldNum"/>
          </p:nvPr>
        </p:nvSpPr>
        <p:spPr bwMode="auto">
          <a:xfrm>
            <a:off x="3884613" y="8685213"/>
            <a:ext cx="2970212" cy="455612"/>
          </a:xfrm>
          <a:prstGeom prst="rect">
            <a:avLst/>
          </a:prstGeom>
          <a:noFill/>
          <a:ln>
            <a:noFill/>
          </a:ln>
          <a:effectLst/>
        </p:spPr>
        <p:txBody>
          <a:bodyPr vert="horz" wrap="square" lIns="90000" tIns="46800" rIns="90000" bIns="46800" numCol="1" anchor="b" anchorCtr="0" compatLnSpc="1">
            <a:prstTxWarp prst="textNoShape">
              <a:avLst/>
            </a:prstTxWarp>
          </a:bodyPr>
          <a:lstStyle>
            <a:lvl1pPr algn="r" eaLnBrk="1" hangingPunct="1">
              <a:buSzPct val="100000"/>
              <a:tabLst>
                <a:tab pos="457200" algn="l"/>
                <a:tab pos="914400" algn="l"/>
                <a:tab pos="1371600" algn="l"/>
                <a:tab pos="1828800" algn="l"/>
                <a:tab pos="2286000" algn="l"/>
                <a:tab pos="2743200" algn="l"/>
              </a:tabLst>
              <a:defRPr sz="1200">
                <a:solidFill>
                  <a:srgbClr val="000000"/>
                </a:solidFill>
                <a:latin typeface="Calibri" panose="020F0502020204030204" pitchFamily="34" charset="0"/>
                <a:cs typeface="DejaVu Sans" charset="0"/>
              </a:defRPr>
            </a:lvl1pPr>
          </a:lstStyle>
          <a:p>
            <a:fld id="{DE336D5B-5B27-4120-9CA0-04B2EE243C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1DB32DC-1B55-4CA8-A8A0-B6BA478FDDC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FCF6644-BF3E-4E8C-934D-F4910B2785A9}" type="slidenum">
              <a:rPr lang="en-US" altLang="en-US">
                <a:latin typeface="Calibri" panose="020F0502020204030204" pitchFamily="34" charset="0"/>
              </a:rPr>
              <a:pPr>
                <a:spcBef>
                  <a:spcPct val="0"/>
                </a:spcBef>
                <a:buClrTx/>
                <a:buFontTx/>
                <a:buNone/>
              </a:pPr>
              <a:t>1</a:t>
            </a:fld>
            <a:endParaRPr lang="en-US" altLang="en-US">
              <a:latin typeface="Calibri" panose="020F0502020204030204" pitchFamily="34" charset="0"/>
            </a:endParaRPr>
          </a:p>
        </p:txBody>
      </p:sp>
      <p:sp>
        <p:nvSpPr>
          <p:cNvPr id="5123" name="Rectangle 1">
            <a:extLst>
              <a:ext uri="{FF2B5EF4-FFF2-40B4-BE49-F238E27FC236}">
                <a16:creationId xmlns:a16="http://schemas.microsoft.com/office/drawing/2014/main" id="{0A070B1C-47B9-4448-9D1A-2AD48A56C85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A1B9DD67-CC69-4419-B66A-33E457BF76B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48029A4-F1FC-466E-B27E-80218B28D9E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15B2040-19D1-45D7-9375-C8956D506626}" type="slidenum">
              <a:rPr lang="en-US" altLang="en-US">
                <a:latin typeface="Calibri" panose="020F0502020204030204" pitchFamily="34" charset="0"/>
              </a:rPr>
              <a:pPr>
                <a:spcBef>
                  <a:spcPct val="0"/>
                </a:spcBef>
                <a:buClrTx/>
                <a:buFontTx/>
                <a:buNone/>
              </a:pPr>
              <a:t>12</a:t>
            </a:fld>
            <a:endParaRPr lang="en-US" altLang="en-US">
              <a:latin typeface="Calibri" panose="020F0502020204030204" pitchFamily="34" charset="0"/>
            </a:endParaRPr>
          </a:p>
        </p:txBody>
      </p:sp>
      <p:sp>
        <p:nvSpPr>
          <p:cNvPr id="22531" name="Rectangle 1">
            <a:extLst>
              <a:ext uri="{FF2B5EF4-FFF2-40B4-BE49-F238E27FC236}">
                <a16:creationId xmlns:a16="http://schemas.microsoft.com/office/drawing/2014/main" id="{45347887-A337-4FBB-9888-EBAE8B66F4A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A245D9ED-71FD-4FD6-9A40-697F3782168D}"/>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8D9D995-99AE-4E6D-959A-ADC926356AFB}"/>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4393BC85-13EB-4B2C-8E31-AC5D7D2C83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26628" name="Slide Number Placeholder 3">
            <a:extLst>
              <a:ext uri="{FF2B5EF4-FFF2-40B4-BE49-F238E27FC236}">
                <a16:creationId xmlns:a16="http://schemas.microsoft.com/office/drawing/2014/main" id="{1D3757E8-8071-4612-8180-B09DECAA05CA}"/>
              </a:ext>
            </a:extLst>
          </p:cNvPr>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7C40B93F-59AB-4B55-BC37-7C36D78B40A6}" type="slidenum">
              <a:rPr lang="en-US" altLang="en-US">
                <a:latin typeface="Calibri" panose="020F0502020204030204" pitchFamily="34" charset="0"/>
              </a:rPr>
              <a:pPr>
                <a:spcBef>
                  <a:spcPct val="0"/>
                </a:spcBef>
                <a:buClrTx/>
                <a:buFontTx/>
                <a:buNone/>
              </a:pPr>
              <a:t>13</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8D9D995-99AE-4E6D-959A-ADC926356AFB}"/>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4393BC85-13EB-4B2C-8E31-AC5D7D2C83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26628" name="Slide Number Placeholder 3">
            <a:extLst>
              <a:ext uri="{FF2B5EF4-FFF2-40B4-BE49-F238E27FC236}">
                <a16:creationId xmlns:a16="http://schemas.microsoft.com/office/drawing/2014/main" id="{1D3757E8-8071-4612-8180-B09DECAA05CA}"/>
              </a:ext>
            </a:extLst>
          </p:cNvPr>
          <p:cNvSpPr>
            <a:spLocks noGrp="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7C40B93F-59AB-4B55-BC37-7C36D78B40A6}" type="slidenum">
              <a:rPr lang="en-US" altLang="en-US">
                <a:latin typeface="Calibri" panose="020F0502020204030204" pitchFamily="34" charset="0"/>
              </a:rPr>
              <a:pPr>
                <a:spcBef>
                  <a:spcPct val="0"/>
                </a:spcBef>
                <a:buClrTx/>
                <a:buFontTx/>
                <a:buNone/>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250678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31518A9-7C72-4BE7-A6CA-65C369EB698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20B00786-9E6F-49EE-AB8E-FC37131DFEE8}" type="slidenum">
              <a:rPr lang="en-US" altLang="en-US">
                <a:latin typeface="Calibri" panose="020F0502020204030204" pitchFamily="34" charset="0"/>
              </a:rPr>
              <a:pPr>
                <a:spcBef>
                  <a:spcPct val="0"/>
                </a:spcBef>
                <a:buClrTx/>
                <a:buFontTx/>
                <a:buNone/>
              </a:pPr>
              <a:t>15</a:t>
            </a:fld>
            <a:endParaRPr lang="en-US" altLang="en-US">
              <a:latin typeface="Calibri" panose="020F0502020204030204" pitchFamily="34" charset="0"/>
            </a:endParaRPr>
          </a:p>
        </p:txBody>
      </p:sp>
      <p:sp>
        <p:nvSpPr>
          <p:cNvPr id="29699" name="Rectangle 1">
            <a:extLst>
              <a:ext uri="{FF2B5EF4-FFF2-40B4-BE49-F238E27FC236}">
                <a16:creationId xmlns:a16="http://schemas.microsoft.com/office/drawing/2014/main" id="{64F8269A-B65B-4FF1-BBAB-CBC77E2E7F1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FD9F608C-CD32-4FB1-BEB1-02C27E2293C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2F34B2A-02FC-4B50-9E8F-9E083D759F0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3646DD0-B936-4BDA-85B1-A85C5B5BC3AD}" type="slidenum">
              <a:rPr lang="en-US" altLang="en-US">
                <a:latin typeface="Calibri" panose="020F0502020204030204" pitchFamily="34" charset="0"/>
              </a:rPr>
              <a:pPr>
                <a:spcBef>
                  <a:spcPct val="0"/>
                </a:spcBef>
                <a:buClrTx/>
                <a:buFontTx/>
                <a:buNone/>
              </a:pPr>
              <a:t>18</a:t>
            </a:fld>
            <a:endParaRPr lang="en-US" altLang="en-US">
              <a:latin typeface="Calibri" panose="020F0502020204030204" pitchFamily="34" charset="0"/>
            </a:endParaRPr>
          </a:p>
        </p:txBody>
      </p:sp>
      <p:sp>
        <p:nvSpPr>
          <p:cNvPr id="32771" name="Rectangle 1">
            <a:extLst>
              <a:ext uri="{FF2B5EF4-FFF2-40B4-BE49-F238E27FC236}">
                <a16:creationId xmlns:a16="http://schemas.microsoft.com/office/drawing/2014/main" id="{D0DA2A41-52A7-4C3A-8F40-B7E2B504A18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79716FFC-1639-4F28-BE3F-CFDB24067BB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2275066-7087-46A7-B359-F9DB789A49E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9FE9E0CB-399F-41D0-A072-3B4C2D85AD25}" type="slidenum">
              <a:rPr lang="en-US" altLang="en-US">
                <a:latin typeface="Calibri" panose="020F0502020204030204" pitchFamily="34" charset="0"/>
              </a:rPr>
              <a:pPr>
                <a:spcBef>
                  <a:spcPct val="0"/>
                </a:spcBef>
                <a:buClrTx/>
                <a:buFontTx/>
                <a:buNone/>
              </a:pPr>
              <a:t>21</a:t>
            </a:fld>
            <a:endParaRPr lang="en-US" altLang="en-US">
              <a:latin typeface="Calibri" panose="020F0502020204030204" pitchFamily="34" charset="0"/>
            </a:endParaRPr>
          </a:p>
        </p:txBody>
      </p:sp>
      <p:sp>
        <p:nvSpPr>
          <p:cNvPr id="36867" name="Rectangle 1">
            <a:extLst>
              <a:ext uri="{FF2B5EF4-FFF2-40B4-BE49-F238E27FC236}">
                <a16:creationId xmlns:a16="http://schemas.microsoft.com/office/drawing/2014/main" id="{E80F976B-9209-472E-97C2-847191401242}"/>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A21E6FB4-88CA-4623-8298-31D7917FACC7}"/>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83E28335-9671-4E10-9FB4-278650B7134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E5F8D0D-C8CC-44CC-9476-D3B10CE54051}" type="slidenum">
              <a:rPr lang="en-US" altLang="en-US">
                <a:latin typeface="Calibri" panose="020F0502020204030204" pitchFamily="34" charset="0"/>
              </a:rPr>
              <a:pPr>
                <a:spcBef>
                  <a:spcPct val="0"/>
                </a:spcBef>
                <a:buClrTx/>
                <a:buFontTx/>
                <a:buNone/>
              </a:pPr>
              <a:t>24</a:t>
            </a:fld>
            <a:endParaRPr lang="en-US" altLang="en-US">
              <a:latin typeface="Calibri" panose="020F0502020204030204" pitchFamily="34" charset="0"/>
            </a:endParaRPr>
          </a:p>
        </p:txBody>
      </p:sp>
      <p:sp>
        <p:nvSpPr>
          <p:cNvPr id="40963" name="Rectangle 1">
            <a:extLst>
              <a:ext uri="{FF2B5EF4-FFF2-40B4-BE49-F238E27FC236}">
                <a16:creationId xmlns:a16="http://schemas.microsoft.com/office/drawing/2014/main" id="{39C8E673-8698-4675-A234-54AE165C870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4C32CE09-7EAD-417C-9D44-F49E0D47DB0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7479364-99BA-4EB1-864F-1959D557DC7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6D6996E-D09B-4AEE-BDDA-E78AE4319DEB}" type="slidenum">
              <a:rPr lang="en-US" altLang="en-US">
                <a:latin typeface="Calibri" panose="020F0502020204030204" pitchFamily="34" charset="0"/>
              </a:rPr>
              <a:pPr>
                <a:spcBef>
                  <a:spcPct val="0"/>
                </a:spcBef>
                <a:buClrTx/>
                <a:buFontTx/>
                <a:buNone/>
              </a:pPr>
              <a:t>2</a:t>
            </a:fld>
            <a:endParaRPr lang="en-US" altLang="en-US">
              <a:latin typeface="Calibri" panose="020F0502020204030204" pitchFamily="34" charset="0"/>
            </a:endParaRPr>
          </a:p>
        </p:txBody>
      </p:sp>
      <p:sp>
        <p:nvSpPr>
          <p:cNvPr id="7171" name="Rectangle 1">
            <a:extLst>
              <a:ext uri="{FF2B5EF4-FFF2-40B4-BE49-F238E27FC236}">
                <a16:creationId xmlns:a16="http://schemas.microsoft.com/office/drawing/2014/main" id="{66D175B4-1F6B-457A-AAC9-AC104DCECFA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Text Box 2">
            <a:extLst>
              <a:ext uri="{FF2B5EF4-FFF2-40B4-BE49-F238E27FC236}">
                <a16:creationId xmlns:a16="http://schemas.microsoft.com/office/drawing/2014/main" id="{1A1FF15A-1601-47C8-A911-16EFE5B1149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latin typeface="Calibri" panose="020F0502020204030204" pitchFamily="34" charset="0"/>
              </a:rPr>
              <a:t>This is the Jenkins Dashboard.</a:t>
            </a:r>
          </a:p>
        </p:txBody>
      </p:sp>
      <p:sp>
        <p:nvSpPr>
          <p:cNvPr id="7173" name="Text Box 3">
            <a:extLst>
              <a:ext uri="{FF2B5EF4-FFF2-40B4-BE49-F238E27FC236}">
                <a16:creationId xmlns:a16="http://schemas.microsoft.com/office/drawing/2014/main" id="{E19B1A6A-951D-461C-9185-81208174381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36A1E35-1357-4B66-AA99-EEB29524321B}" type="slidenum">
              <a:rPr lang="en-US" altLang="en-US">
                <a:latin typeface="Calibri" panose="020F0502020204030204" pitchFamily="34" charset="0"/>
              </a:rPr>
              <a:pPr algn="r" eaLnBrk="1" hangingPunct="1">
                <a:spcBef>
                  <a:spcPct val="0"/>
                </a:spcBef>
                <a:buClrTx/>
                <a:buFontTx/>
                <a:buNone/>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7479364-99BA-4EB1-864F-1959D557DC7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6D6996E-D09B-4AEE-BDDA-E78AE4319DEB}" type="slidenum">
              <a:rPr lang="en-US" altLang="en-US">
                <a:latin typeface="Calibri" panose="020F0502020204030204" pitchFamily="34" charset="0"/>
              </a:rPr>
              <a:pPr>
                <a:spcBef>
                  <a:spcPct val="0"/>
                </a:spcBef>
                <a:buClrTx/>
                <a:buFontTx/>
                <a:buNone/>
              </a:pPr>
              <a:t>3</a:t>
            </a:fld>
            <a:endParaRPr lang="en-US" altLang="en-US">
              <a:latin typeface="Calibri" panose="020F0502020204030204" pitchFamily="34" charset="0"/>
            </a:endParaRPr>
          </a:p>
        </p:txBody>
      </p:sp>
      <p:sp>
        <p:nvSpPr>
          <p:cNvPr id="7171" name="Rectangle 1">
            <a:extLst>
              <a:ext uri="{FF2B5EF4-FFF2-40B4-BE49-F238E27FC236}">
                <a16:creationId xmlns:a16="http://schemas.microsoft.com/office/drawing/2014/main" id="{66D175B4-1F6B-457A-AAC9-AC104DCECFA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Text Box 2">
            <a:extLst>
              <a:ext uri="{FF2B5EF4-FFF2-40B4-BE49-F238E27FC236}">
                <a16:creationId xmlns:a16="http://schemas.microsoft.com/office/drawing/2014/main" id="{1A1FF15A-1601-47C8-A911-16EFE5B1149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latin typeface="Calibri" panose="020F0502020204030204" pitchFamily="34" charset="0"/>
              </a:rPr>
              <a:t>This is the Jenkins Dashboard.</a:t>
            </a:r>
          </a:p>
        </p:txBody>
      </p:sp>
      <p:sp>
        <p:nvSpPr>
          <p:cNvPr id="7173" name="Text Box 3">
            <a:extLst>
              <a:ext uri="{FF2B5EF4-FFF2-40B4-BE49-F238E27FC236}">
                <a16:creationId xmlns:a16="http://schemas.microsoft.com/office/drawing/2014/main" id="{E19B1A6A-951D-461C-9185-81208174381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36A1E35-1357-4B66-AA99-EEB29524321B}" type="slidenum">
              <a:rPr lang="en-US" altLang="en-US">
                <a:latin typeface="Calibri" panose="020F0502020204030204" pitchFamily="34" charset="0"/>
              </a:rPr>
              <a:pPr algn="r" eaLnBrk="1" hangingPunct="1">
                <a:spcBef>
                  <a:spcPct val="0"/>
                </a:spcBef>
                <a:buClrTx/>
                <a:buFontTx/>
                <a:buNone/>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11362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ECEAC13-ABA9-4668-940C-953AA6D9FE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A100499-5A40-45A9-BC7F-D252C60FA832}" type="slidenum">
              <a:rPr lang="en-US" altLang="en-US">
                <a:latin typeface="Calibri" panose="020F0502020204030204" pitchFamily="34" charset="0"/>
              </a:rPr>
              <a:pPr>
                <a:spcBef>
                  <a:spcPct val="0"/>
                </a:spcBef>
                <a:buClrTx/>
                <a:buFontTx/>
                <a:buNone/>
              </a:pPr>
              <a:t>4</a:t>
            </a:fld>
            <a:endParaRPr lang="en-US" altLang="en-US">
              <a:latin typeface="Calibri" panose="020F0502020204030204" pitchFamily="34" charset="0"/>
            </a:endParaRPr>
          </a:p>
        </p:txBody>
      </p:sp>
      <p:sp>
        <p:nvSpPr>
          <p:cNvPr id="10243" name="Rectangle 1">
            <a:extLst>
              <a:ext uri="{FF2B5EF4-FFF2-40B4-BE49-F238E27FC236}">
                <a16:creationId xmlns:a16="http://schemas.microsoft.com/office/drawing/2014/main" id="{446AD3F7-F498-4A1C-B79D-1071500C1A9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092C308F-D5D6-48B9-86B1-5477C6906BA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3CF1DC5-5B34-4770-9C5A-9586FC59254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129379A-A8BF-4CC9-AA59-3E6EB89E679A}" type="slidenum">
              <a:rPr lang="en-US" altLang="en-US">
                <a:latin typeface="Calibri" panose="020F0502020204030204" pitchFamily="34" charset="0"/>
              </a:rPr>
              <a:pPr>
                <a:spcBef>
                  <a:spcPct val="0"/>
                </a:spcBef>
                <a:buClrTx/>
                <a:buFontTx/>
                <a:buNone/>
              </a:pPr>
              <a:t>7</a:t>
            </a:fld>
            <a:endParaRPr lang="en-US" altLang="en-US">
              <a:latin typeface="Calibri" panose="020F0502020204030204" pitchFamily="34" charset="0"/>
            </a:endParaRPr>
          </a:p>
        </p:txBody>
      </p:sp>
      <p:sp>
        <p:nvSpPr>
          <p:cNvPr id="12291" name="Rectangle 1">
            <a:extLst>
              <a:ext uri="{FF2B5EF4-FFF2-40B4-BE49-F238E27FC236}">
                <a16:creationId xmlns:a16="http://schemas.microsoft.com/office/drawing/2014/main" id="{45C70AB0-6173-4F08-BF69-698B1187F6D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86219A76-8FA1-4956-81D2-E74B23E3C63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E6849ABF-3DB8-45BE-B5BB-6107F32DF2D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5143348-85B4-426C-862A-BC12F5F225B5}" type="slidenum">
              <a:rPr lang="en-US" altLang="en-US">
                <a:latin typeface="Calibri" panose="020F0502020204030204" pitchFamily="34" charset="0"/>
              </a:rPr>
              <a:pPr>
                <a:spcBef>
                  <a:spcPct val="0"/>
                </a:spcBef>
                <a:buClrTx/>
                <a:buFontTx/>
                <a:buNone/>
              </a:pPr>
              <a:t>8</a:t>
            </a:fld>
            <a:endParaRPr lang="en-US" altLang="en-US">
              <a:latin typeface="Calibri" panose="020F0502020204030204" pitchFamily="34" charset="0"/>
            </a:endParaRPr>
          </a:p>
        </p:txBody>
      </p:sp>
      <p:sp>
        <p:nvSpPr>
          <p:cNvPr id="14339" name="Rectangle 1">
            <a:extLst>
              <a:ext uri="{FF2B5EF4-FFF2-40B4-BE49-F238E27FC236}">
                <a16:creationId xmlns:a16="http://schemas.microsoft.com/office/drawing/2014/main" id="{45483FE4-B7DA-4FCE-92EF-6E55D20C7B4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a:extLst>
              <a:ext uri="{FF2B5EF4-FFF2-40B4-BE49-F238E27FC236}">
                <a16:creationId xmlns:a16="http://schemas.microsoft.com/office/drawing/2014/main" id="{61FA4FE2-DEB3-4069-B773-0298E4C0956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4341" name="Text Box 3">
            <a:extLst>
              <a:ext uri="{FF2B5EF4-FFF2-40B4-BE49-F238E27FC236}">
                <a16:creationId xmlns:a16="http://schemas.microsoft.com/office/drawing/2014/main" id="{2FCD6663-7ACC-4831-BB60-4C871704CA1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BC09346-1EA9-4E80-919A-B5F508F1761F}" type="slidenum">
              <a:rPr lang="en-US" altLang="en-US">
                <a:latin typeface="Calibri" panose="020F0502020204030204" pitchFamily="34" charset="0"/>
              </a:rPr>
              <a:pPr algn="r" eaLnBrk="1" hangingPunct="1">
                <a:spcBef>
                  <a:spcPct val="0"/>
                </a:spcBef>
                <a:buClrTx/>
                <a:buFontTx/>
                <a:buNone/>
              </a:pPr>
              <a:t>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D868918-CA1B-47B8-802D-F7704E403E1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3567CE4-11C9-43D7-B60C-A197932F8E03}" type="slidenum">
              <a:rPr lang="en-US" altLang="en-US">
                <a:latin typeface="Calibri" panose="020F0502020204030204" pitchFamily="34" charset="0"/>
              </a:rPr>
              <a:pPr>
                <a:spcBef>
                  <a:spcPct val="0"/>
                </a:spcBef>
                <a:buClrTx/>
                <a:buFontTx/>
                <a:buNone/>
              </a:pPr>
              <a:t>9</a:t>
            </a:fld>
            <a:endParaRPr lang="en-US" altLang="en-US">
              <a:latin typeface="Calibri" panose="020F0502020204030204" pitchFamily="34" charset="0"/>
            </a:endParaRPr>
          </a:p>
        </p:txBody>
      </p:sp>
      <p:sp>
        <p:nvSpPr>
          <p:cNvPr id="16387" name="Rectangle 1">
            <a:extLst>
              <a:ext uri="{FF2B5EF4-FFF2-40B4-BE49-F238E27FC236}">
                <a16:creationId xmlns:a16="http://schemas.microsoft.com/office/drawing/2014/main" id="{F9CE5ECD-7B96-4789-9C46-A98CF0AA158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021F32BE-7EF5-4244-827B-ED0BE9EC03D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CF147C6F-0032-4083-BEAF-5F0D1ED95A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ED98432-0DAD-4758-82CB-4FB9D5E4BA73}" type="slidenum">
              <a:rPr lang="en-US" altLang="en-US">
                <a:latin typeface="Calibri" panose="020F0502020204030204" pitchFamily="34" charset="0"/>
              </a:rPr>
              <a:pPr>
                <a:spcBef>
                  <a:spcPct val="0"/>
                </a:spcBef>
                <a:buClrTx/>
                <a:buFontTx/>
                <a:buNone/>
              </a:pPr>
              <a:t>10</a:t>
            </a:fld>
            <a:endParaRPr lang="en-US" altLang="en-US">
              <a:latin typeface="Calibri" panose="020F0502020204030204" pitchFamily="34" charset="0"/>
            </a:endParaRPr>
          </a:p>
        </p:txBody>
      </p:sp>
      <p:sp>
        <p:nvSpPr>
          <p:cNvPr id="18435" name="Rectangle 1">
            <a:extLst>
              <a:ext uri="{FF2B5EF4-FFF2-40B4-BE49-F238E27FC236}">
                <a16:creationId xmlns:a16="http://schemas.microsoft.com/office/drawing/2014/main" id="{3AC589F0-57B1-4302-9AA3-6917E3829EE9}"/>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2314D72B-BADA-4B20-A134-BC8A6E97612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6CD77A0-E425-416A-B814-E19EFE2642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04EDE47-7C40-4964-8F58-2CDE7210921A}" type="slidenum">
              <a:rPr lang="en-US" altLang="en-US">
                <a:latin typeface="Calibri" panose="020F0502020204030204" pitchFamily="34" charset="0"/>
              </a:rPr>
              <a:pPr>
                <a:spcBef>
                  <a:spcPct val="0"/>
                </a:spcBef>
                <a:buClrTx/>
                <a:buFontTx/>
                <a:buNone/>
              </a:pPr>
              <a:t>11</a:t>
            </a:fld>
            <a:endParaRPr lang="en-US" altLang="en-US">
              <a:latin typeface="Calibri" panose="020F0502020204030204" pitchFamily="34" charset="0"/>
            </a:endParaRPr>
          </a:p>
        </p:txBody>
      </p:sp>
      <p:sp>
        <p:nvSpPr>
          <p:cNvPr id="20483" name="Rectangle 1">
            <a:extLst>
              <a:ext uri="{FF2B5EF4-FFF2-40B4-BE49-F238E27FC236}">
                <a16:creationId xmlns:a16="http://schemas.microsoft.com/office/drawing/2014/main" id="{ED10D8D6-FB3A-46A9-82F5-BC95C9E58CA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38634F3A-5006-434D-B1C1-D7CA9B6A7829}"/>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6">
            <a:extLst>
              <a:ext uri="{FF2B5EF4-FFF2-40B4-BE49-F238E27FC236}">
                <a16:creationId xmlns:a16="http://schemas.microsoft.com/office/drawing/2014/main" id="{7F0158AC-06CB-40A2-A512-4978C3603F18}"/>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AD0336EA-22EE-4A4C-83E5-B5504F542C15}"/>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6" name="Rectangle 8">
            <a:extLst>
              <a:ext uri="{FF2B5EF4-FFF2-40B4-BE49-F238E27FC236}">
                <a16:creationId xmlns:a16="http://schemas.microsoft.com/office/drawing/2014/main" id="{B9B0DED9-2746-4544-B229-4324547A0CBC}"/>
              </a:ext>
            </a:extLst>
          </p:cNvPr>
          <p:cNvSpPr>
            <a:spLocks noGrp="1" noChangeArrowheads="1"/>
          </p:cNvSpPr>
          <p:nvPr>
            <p:ph type="sldNum" idx="12"/>
          </p:nvPr>
        </p:nvSpPr>
        <p:spPr>
          <a:ln/>
        </p:spPr>
        <p:txBody>
          <a:bodyPr/>
          <a:lstStyle>
            <a:lvl1pPr>
              <a:defRPr/>
            </a:lvl1pPr>
          </a:lstStyle>
          <a:p>
            <a:fld id="{A94F3DA4-A960-4E21-A3CE-11E9BCAD40AD}" type="slidenum">
              <a:rPr lang="en-US" altLang="en-US"/>
              <a:pPr/>
              <a:t>‹#›</a:t>
            </a:fld>
            <a:endParaRPr lang="en-US" altLang="en-US"/>
          </a:p>
        </p:txBody>
      </p:sp>
    </p:spTree>
    <p:extLst>
      <p:ext uri="{BB962C8B-B14F-4D97-AF65-F5344CB8AC3E}">
        <p14:creationId xmlns:p14="http://schemas.microsoft.com/office/powerpoint/2010/main" val="21156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7CB29E-D040-4502-96DD-53048353DB50}"/>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A9D9DC8E-33D0-4482-84F6-5D34F2F651BF}"/>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6" name="Rectangle 8">
            <a:extLst>
              <a:ext uri="{FF2B5EF4-FFF2-40B4-BE49-F238E27FC236}">
                <a16:creationId xmlns:a16="http://schemas.microsoft.com/office/drawing/2014/main" id="{D88F3A2E-285F-4C62-9C2E-C87471EF2FDC}"/>
              </a:ext>
            </a:extLst>
          </p:cNvPr>
          <p:cNvSpPr>
            <a:spLocks noGrp="1" noChangeArrowheads="1"/>
          </p:cNvSpPr>
          <p:nvPr>
            <p:ph type="sldNum" idx="12"/>
          </p:nvPr>
        </p:nvSpPr>
        <p:spPr>
          <a:ln/>
        </p:spPr>
        <p:txBody>
          <a:bodyPr/>
          <a:lstStyle>
            <a:lvl1pPr>
              <a:defRPr/>
            </a:lvl1pPr>
          </a:lstStyle>
          <a:p>
            <a:fld id="{830B6282-14A6-4CC7-AD72-04259CB86A47}" type="slidenum">
              <a:rPr lang="en-US" altLang="en-US"/>
              <a:pPr/>
              <a:t>‹#›</a:t>
            </a:fld>
            <a:endParaRPr lang="en-US" altLang="en-US"/>
          </a:p>
        </p:txBody>
      </p:sp>
    </p:spTree>
    <p:extLst>
      <p:ext uri="{BB962C8B-B14F-4D97-AF65-F5344CB8AC3E}">
        <p14:creationId xmlns:p14="http://schemas.microsoft.com/office/powerpoint/2010/main" val="192394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72201" y="228602"/>
            <a:ext cx="1903413"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2"/>
            <a:ext cx="5562600"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5FCB180-87C8-4988-9221-12BCBFA0278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5741A481-9315-41C9-A657-2A75F964F34B}"/>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6" name="Rectangle 8">
            <a:extLst>
              <a:ext uri="{FF2B5EF4-FFF2-40B4-BE49-F238E27FC236}">
                <a16:creationId xmlns:a16="http://schemas.microsoft.com/office/drawing/2014/main" id="{A8EDD23C-8E3E-434A-A14A-BB0227C403F1}"/>
              </a:ext>
            </a:extLst>
          </p:cNvPr>
          <p:cNvSpPr>
            <a:spLocks noGrp="1" noChangeArrowheads="1"/>
          </p:cNvSpPr>
          <p:nvPr>
            <p:ph type="sldNum" idx="12"/>
          </p:nvPr>
        </p:nvSpPr>
        <p:spPr>
          <a:ln/>
        </p:spPr>
        <p:txBody>
          <a:bodyPr/>
          <a:lstStyle>
            <a:lvl1pPr>
              <a:defRPr/>
            </a:lvl1pPr>
          </a:lstStyle>
          <a:p>
            <a:fld id="{76BA937C-8239-4F8D-9F83-B0A64BBD3B03}" type="slidenum">
              <a:rPr lang="en-US" altLang="en-US"/>
              <a:pPr/>
              <a:t>‹#›</a:t>
            </a:fld>
            <a:endParaRPr lang="en-US" altLang="en-US"/>
          </a:p>
        </p:txBody>
      </p:sp>
    </p:spTree>
    <p:extLst>
      <p:ext uri="{BB962C8B-B14F-4D97-AF65-F5344CB8AC3E}">
        <p14:creationId xmlns:p14="http://schemas.microsoft.com/office/powerpoint/2010/main" val="276193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72A92291-CCEE-4165-A480-84E206F9D32E}"/>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3683646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932E7F-9720-48BC-A437-845B4A3C92F3}"/>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2209661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EDB8AA67-E369-483D-9DE0-76191887185C}"/>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66394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752600"/>
            <a:ext cx="3732213" cy="437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1813" y="1752600"/>
            <a:ext cx="3733800" cy="437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99C66281-5A55-43E7-8FA2-F0021C6074C3}"/>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104835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5350D7C-386A-40D4-BC54-CF5F0C515D78}"/>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965238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36456886-ABB2-40CF-AD36-93EA13AF1AF0}"/>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1318224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6B4A208-E1A9-402A-BA35-D2CF95A32B19}"/>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188238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9A7D5ECE-A537-46E7-9C99-3BAF13742D11}"/>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44373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F65C019-77E2-41F2-B4A1-68B8E9D8BAEB}"/>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A3C311A3-07D6-4323-9514-89EAF1AAF2D8}"/>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6" name="Rectangle 8">
            <a:extLst>
              <a:ext uri="{FF2B5EF4-FFF2-40B4-BE49-F238E27FC236}">
                <a16:creationId xmlns:a16="http://schemas.microsoft.com/office/drawing/2014/main" id="{220688BF-EF6C-4416-B6AE-04EB734D96A8}"/>
              </a:ext>
            </a:extLst>
          </p:cNvPr>
          <p:cNvSpPr>
            <a:spLocks noGrp="1" noChangeArrowheads="1"/>
          </p:cNvSpPr>
          <p:nvPr>
            <p:ph type="sldNum" idx="12"/>
          </p:nvPr>
        </p:nvSpPr>
        <p:spPr>
          <a:ln/>
        </p:spPr>
        <p:txBody>
          <a:bodyPr/>
          <a:lstStyle>
            <a:lvl1pPr>
              <a:defRPr/>
            </a:lvl1pPr>
          </a:lstStyle>
          <a:p>
            <a:fld id="{E802C464-5294-4239-BB74-58AE5797254A}" type="slidenum">
              <a:rPr lang="en-US" altLang="en-US"/>
              <a:pPr/>
              <a:t>‹#›</a:t>
            </a:fld>
            <a:endParaRPr lang="en-US" altLang="en-US"/>
          </a:p>
        </p:txBody>
      </p:sp>
    </p:spTree>
    <p:extLst>
      <p:ext uri="{BB962C8B-B14F-4D97-AF65-F5344CB8AC3E}">
        <p14:creationId xmlns:p14="http://schemas.microsoft.com/office/powerpoint/2010/main" val="2993234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C0FB54DB-ED30-41D1-9C85-E4619E60F5B2}"/>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2684100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338F6A7-9F19-4166-96D7-D4E7A4A9AA48}"/>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972449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72201" y="228602"/>
            <a:ext cx="1903413" cy="5895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2"/>
            <a:ext cx="5562600" cy="5895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E3E33B6-AD7A-4B5B-B67E-3693E5336837}"/>
              </a:ext>
            </a:extLst>
          </p:cNvPr>
          <p:cNvSpPr>
            <a:spLocks noGrp="1" noChangeArrowheads="1"/>
          </p:cNvSpPr>
          <p:nvPr>
            <p:ph type="ftr" idx="10"/>
          </p:nvPr>
        </p:nvSpPr>
        <p:spPr>
          <a:ln/>
        </p:spPr>
        <p:txBody>
          <a:bodyPr/>
          <a:lstStyle>
            <a:lvl1pPr>
              <a:defRPr/>
            </a:lvl1pPr>
          </a:lstStyle>
          <a:p>
            <a:pPr>
              <a:defRPr/>
            </a:pPr>
            <a:r>
              <a:rPr lang="en-US" altLang="en-US"/>
              <a:t>UNCLASSIFIED</a:t>
            </a:r>
          </a:p>
        </p:txBody>
      </p:sp>
    </p:spTree>
    <p:extLst>
      <p:ext uri="{BB962C8B-B14F-4D97-AF65-F5344CB8AC3E}">
        <p14:creationId xmlns:p14="http://schemas.microsoft.com/office/powerpoint/2010/main" val="253873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
            <a:extLst>
              <a:ext uri="{FF2B5EF4-FFF2-40B4-BE49-F238E27FC236}">
                <a16:creationId xmlns:a16="http://schemas.microsoft.com/office/drawing/2014/main" id="{FE1AF8E2-B2A3-43A4-BE00-BD98DA10349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002F5FA1-0CAC-4E27-BB75-6DD62C85BCB1}"/>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6" name="Rectangle 8">
            <a:extLst>
              <a:ext uri="{FF2B5EF4-FFF2-40B4-BE49-F238E27FC236}">
                <a16:creationId xmlns:a16="http://schemas.microsoft.com/office/drawing/2014/main" id="{CEBAEA71-2B09-421F-B073-8C18C5F05EF7}"/>
              </a:ext>
            </a:extLst>
          </p:cNvPr>
          <p:cNvSpPr>
            <a:spLocks noGrp="1" noChangeArrowheads="1"/>
          </p:cNvSpPr>
          <p:nvPr>
            <p:ph type="sldNum" idx="12"/>
          </p:nvPr>
        </p:nvSpPr>
        <p:spPr>
          <a:ln/>
        </p:spPr>
        <p:txBody>
          <a:bodyPr/>
          <a:lstStyle>
            <a:lvl1pPr>
              <a:defRPr/>
            </a:lvl1pPr>
          </a:lstStyle>
          <a:p>
            <a:fld id="{FC801C12-3678-4EDF-B2D2-5C611EB8E0FC}" type="slidenum">
              <a:rPr lang="en-US" altLang="en-US"/>
              <a:pPr/>
              <a:t>‹#›</a:t>
            </a:fld>
            <a:endParaRPr lang="en-US" altLang="en-US"/>
          </a:p>
        </p:txBody>
      </p:sp>
    </p:spTree>
    <p:extLst>
      <p:ext uri="{BB962C8B-B14F-4D97-AF65-F5344CB8AC3E}">
        <p14:creationId xmlns:p14="http://schemas.microsoft.com/office/powerpoint/2010/main" val="3383895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752600"/>
            <a:ext cx="3732213" cy="437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1813" y="1752600"/>
            <a:ext cx="3733800" cy="4371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E480B57-90C9-4054-81A7-196B2A526F41}"/>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4EFDC658-3B4B-46F6-A573-4BBA8B6824E5}"/>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7" name="Rectangle 8">
            <a:extLst>
              <a:ext uri="{FF2B5EF4-FFF2-40B4-BE49-F238E27FC236}">
                <a16:creationId xmlns:a16="http://schemas.microsoft.com/office/drawing/2014/main" id="{711D34F9-FE6E-466A-A9B8-E99CC7117636}"/>
              </a:ext>
            </a:extLst>
          </p:cNvPr>
          <p:cNvSpPr>
            <a:spLocks noGrp="1" noChangeArrowheads="1"/>
          </p:cNvSpPr>
          <p:nvPr>
            <p:ph type="sldNum" idx="12"/>
          </p:nvPr>
        </p:nvSpPr>
        <p:spPr>
          <a:ln/>
        </p:spPr>
        <p:txBody>
          <a:bodyPr/>
          <a:lstStyle>
            <a:lvl1pPr>
              <a:defRPr/>
            </a:lvl1pPr>
          </a:lstStyle>
          <a:p>
            <a:fld id="{D426C6BC-7F10-4232-A7C5-153040A91FCF}" type="slidenum">
              <a:rPr lang="en-US" altLang="en-US"/>
              <a:pPr/>
              <a:t>‹#›</a:t>
            </a:fld>
            <a:endParaRPr lang="en-US" altLang="en-US"/>
          </a:p>
        </p:txBody>
      </p:sp>
    </p:spTree>
    <p:extLst>
      <p:ext uri="{BB962C8B-B14F-4D97-AF65-F5344CB8AC3E}">
        <p14:creationId xmlns:p14="http://schemas.microsoft.com/office/powerpoint/2010/main" val="215577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7428F11-84F9-406D-8374-0F47F0AEF41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9E659F19-6CB8-4E85-8D61-90B88CBB3594}"/>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9" name="Rectangle 8">
            <a:extLst>
              <a:ext uri="{FF2B5EF4-FFF2-40B4-BE49-F238E27FC236}">
                <a16:creationId xmlns:a16="http://schemas.microsoft.com/office/drawing/2014/main" id="{5925E170-ACA0-46D3-9C0F-2FE7C4B98350}"/>
              </a:ext>
            </a:extLst>
          </p:cNvPr>
          <p:cNvSpPr>
            <a:spLocks noGrp="1" noChangeArrowheads="1"/>
          </p:cNvSpPr>
          <p:nvPr>
            <p:ph type="sldNum" idx="12"/>
          </p:nvPr>
        </p:nvSpPr>
        <p:spPr>
          <a:ln/>
        </p:spPr>
        <p:txBody>
          <a:bodyPr/>
          <a:lstStyle>
            <a:lvl1pPr>
              <a:defRPr/>
            </a:lvl1pPr>
          </a:lstStyle>
          <a:p>
            <a:fld id="{0CF1D5F6-4BBA-49F9-96C7-325B79427F3D}" type="slidenum">
              <a:rPr lang="en-US" altLang="en-US"/>
              <a:pPr/>
              <a:t>‹#›</a:t>
            </a:fld>
            <a:endParaRPr lang="en-US" altLang="en-US"/>
          </a:p>
        </p:txBody>
      </p:sp>
    </p:spTree>
    <p:extLst>
      <p:ext uri="{BB962C8B-B14F-4D97-AF65-F5344CB8AC3E}">
        <p14:creationId xmlns:p14="http://schemas.microsoft.com/office/powerpoint/2010/main" val="82168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AFD7F53E-6CD2-4F18-8E67-937240B70883}"/>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85DF3EDE-FC6D-4BB7-8FAC-CA9FE806E303}"/>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5" name="Rectangle 8">
            <a:extLst>
              <a:ext uri="{FF2B5EF4-FFF2-40B4-BE49-F238E27FC236}">
                <a16:creationId xmlns:a16="http://schemas.microsoft.com/office/drawing/2014/main" id="{68389BDD-F496-48B8-911B-009DBFBB7D75}"/>
              </a:ext>
            </a:extLst>
          </p:cNvPr>
          <p:cNvSpPr>
            <a:spLocks noGrp="1" noChangeArrowheads="1"/>
          </p:cNvSpPr>
          <p:nvPr>
            <p:ph type="sldNum" idx="12"/>
          </p:nvPr>
        </p:nvSpPr>
        <p:spPr>
          <a:ln/>
        </p:spPr>
        <p:txBody>
          <a:bodyPr/>
          <a:lstStyle>
            <a:lvl1pPr>
              <a:defRPr/>
            </a:lvl1pPr>
          </a:lstStyle>
          <a:p>
            <a:fld id="{DD3113B5-33DE-445D-A08D-DB8C8E07CF27}" type="slidenum">
              <a:rPr lang="en-US" altLang="en-US"/>
              <a:pPr/>
              <a:t>‹#›</a:t>
            </a:fld>
            <a:endParaRPr lang="en-US" altLang="en-US"/>
          </a:p>
        </p:txBody>
      </p:sp>
    </p:spTree>
    <p:extLst>
      <p:ext uri="{BB962C8B-B14F-4D97-AF65-F5344CB8AC3E}">
        <p14:creationId xmlns:p14="http://schemas.microsoft.com/office/powerpoint/2010/main" val="4176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4F9A345-4F28-44A0-9B77-DF28A44E7073}"/>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7">
            <a:extLst>
              <a:ext uri="{FF2B5EF4-FFF2-40B4-BE49-F238E27FC236}">
                <a16:creationId xmlns:a16="http://schemas.microsoft.com/office/drawing/2014/main" id="{0EA3205D-4F81-4C4F-BA9C-FE09396E13E6}"/>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4" name="Rectangle 8">
            <a:extLst>
              <a:ext uri="{FF2B5EF4-FFF2-40B4-BE49-F238E27FC236}">
                <a16:creationId xmlns:a16="http://schemas.microsoft.com/office/drawing/2014/main" id="{13E9FEA5-BB32-41BF-920D-0D33D4C5CA5E}"/>
              </a:ext>
            </a:extLst>
          </p:cNvPr>
          <p:cNvSpPr>
            <a:spLocks noGrp="1" noChangeArrowheads="1"/>
          </p:cNvSpPr>
          <p:nvPr>
            <p:ph type="sldNum" idx="12"/>
          </p:nvPr>
        </p:nvSpPr>
        <p:spPr>
          <a:ln/>
        </p:spPr>
        <p:txBody>
          <a:bodyPr/>
          <a:lstStyle>
            <a:lvl1pPr>
              <a:defRPr/>
            </a:lvl1pPr>
          </a:lstStyle>
          <a:p>
            <a:fld id="{C3536B5D-3F80-4C0A-8880-5C8B0A27DF60}" type="slidenum">
              <a:rPr lang="en-US" altLang="en-US"/>
              <a:pPr/>
              <a:t>‹#›</a:t>
            </a:fld>
            <a:endParaRPr lang="en-US" altLang="en-US"/>
          </a:p>
        </p:txBody>
      </p:sp>
    </p:spTree>
    <p:extLst>
      <p:ext uri="{BB962C8B-B14F-4D97-AF65-F5344CB8AC3E}">
        <p14:creationId xmlns:p14="http://schemas.microsoft.com/office/powerpoint/2010/main" val="284787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a:extLst>
              <a:ext uri="{FF2B5EF4-FFF2-40B4-BE49-F238E27FC236}">
                <a16:creationId xmlns:a16="http://schemas.microsoft.com/office/drawing/2014/main" id="{D4F41A60-2B9B-4F00-A875-6CC3C716137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514F010B-7636-40E3-885E-2B743B2BDDF4}"/>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7" name="Rectangle 8">
            <a:extLst>
              <a:ext uri="{FF2B5EF4-FFF2-40B4-BE49-F238E27FC236}">
                <a16:creationId xmlns:a16="http://schemas.microsoft.com/office/drawing/2014/main" id="{246DA4D0-4730-477B-945A-8F7C30091D91}"/>
              </a:ext>
            </a:extLst>
          </p:cNvPr>
          <p:cNvSpPr>
            <a:spLocks noGrp="1" noChangeArrowheads="1"/>
          </p:cNvSpPr>
          <p:nvPr>
            <p:ph type="sldNum" idx="12"/>
          </p:nvPr>
        </p:nvSpPr>
        <p:spPr>
          <a:ln/>
        </p:spPr>
        <p:txBody>
          <a:bodyPr/>
          <a:lstStyle>
            <a:lvl1pPr>
              <a:defRPr/>
            </a:lvl1pPr>
          </a:lstStyle>
          <a:p>
            <a:fld id="{40ED94BB-2163-44EE-AA52-A4354F2F5503}" type="slidenum">
              <a:rPr lang="en-US" altLang="en-US"/>
              <a:pPr/>
              <a:t>‹#›</a:t>
            </a:fld>
            <a:endParaRPr lang="en-US" altLang="en-US"/>
          </a:p>
        </p:txBody>
      </p:sp>
    </p:spTree>
    <p:extLst>
      <p:ext uri="{BB962C8B-B14F-4D97-AF65-F5344CB8AC3E}">
        <p14:creationId xmlns:p14="http://schemas.microsoft.com/office/powerpoint/2010/main" val="424301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
            <a:extLst>
              <a:ext uri="{FF2B5EF4-FFF2-40B4-BE49-F238E27FC236}">
                <a16:creationId xmlns:a16="http://schemas.microsoft.com/office/drawing/2014/main" id="{15DCEE19-9063-4B94-9B3D-8DFD23817FD1}"/>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8897C1AD-429F-480E-ADFE-03CFE6722C9C}"/>
              </a:ext>
            </a:extLst>
          </p:cNvPr>
          <p:cNvSpPr>
            <a:spLocks noGrp="1" noChangeArrowheads="1"/>
          </p:cNvSpPr>
          <p:nvPr>
            <p:ph type="ftr" idx="11"/>
          </p:nvPr>
        </p:nvSpPr>
        <p:spPr>
          <a:ln/>
        </p:spPr>
        <p:txBody>
          <a:bodyPr/>
          <a:lstStyle>
            <a:lvl1pPr>
              <a:defRPr/>
            </a:lvl1pPr>
          </a:lstStyle>
          <a:p>
            <a:pPr>
              <a:defRPr/>
            </a:pPr>
            <a:r>
              <a:rPr lang="en-US" altLang="en-US"/>
              <a:t>UNCLASSIFIED</a:t>
            </a:r>
          </a:p>
        </p:txBody>
      </p:sp>
      <p:sp>
        <p:nvSpPr>
          <p:cNvPr id="7" name="Rectangle 8">
            <a:extLst>
              <a:ext uri="{FF2B5EF4-FFF2-40B4-BE49-F238E27FC236}">
                <a16:creationId xmlns:a16="http://schemas.microsoft.com/office/drawing/2014/main" id="{DA1EFE20-CDA9-4A90-9BA1-2A752CC64F8D}"/>
              </a:ext>
            </a:extLst>
          </p:cNvPr>
          <p:cNvSpPr>
            <a:spLocks noGrp="1" noChangeArrowheads="1"/>
          </p:cNvSpPr>
          <p:nvPr>
            <p:ph type="sldNum" idx="12"/>
          </p:nvPr>
        </p:nvSpPr>
        <p:spPr>
          <a:ln/>
        </p:spPr>
        <p:txBody>
          <a:bodyPr/>
          <a:lstStyle>
            <a:lvl1pPr>
              <a:defRPr/>
            </a:lvl1pPr>
          </a:lstStyle>
          <a:p>
            <a:fld id="{07325C71-0F2C-40C7-8BE9-1EAF0E028E9E}" type="slidenum">
              <a:rPr lang="en-US" altLang="en-US"/>
              <a:pPr/>
              <a:t>‹#›</a:t>
            </a:fld>
            <a:endParaRPr lang="en-US" altLang="en-US"/>
          </a:p>
        </p:txBody>
      </p:sp>
    </p:spTree>
    <p:extLst>
      <p:ext uri="{BB962C8B-B14F-4D97-AF65-F5344CB8AC3E}">
        <p14:creationId xmlns:p14="http://schemas.microsoft.com/office/powerpoint/2010/main" val="91489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AE3BDB35-B17C-493F-B90F-C6482292F23E}"/>
              </a:ext>
            </a:extLst>
          </p:cNvPr>
          <p:cNvSpPr>
            <a:spLocks noChangeArrowheads="1"/>
          </p:cNvSpPr>
          <p:nvPr/>
        </p:nvSpPr>
        <p:spPr bwMode="auto">
          <a:xfrm>
            <a:off x="9001125" y="0"/>
            <a:ext cx="142875" cy="1371600"/>
          </a:xfrm>
          <a:prstGeom prst="rect">
            <a:avLst/>
          </a:prstGeom>
          <a:solidFill>
            <a:srgbClr val="04617B"/>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027" name="Rectangle 2">
            <a:extLst>
              <a:ext uri="{FF2B5EF4-FFF2-40B4-BE49-F238E27FC236}">
                <a16:creationId xmlns:a16="http://schemas.microsoft.com/office/drawing/2014/main" id="{653FDD9C-FFC0-481F-9E85-E8B7365EF86D}"/>
              </a:ext>
            </a:extLst>
          </p:cNvPr>
          <p:cNvSpPr>
            <a:spLocks noChangeArrowheads="1"/>
          </p:cNvSpPr>
          <p:nvPr/>
        </p:nvSpPr>
        <p:spPr bwMode="auto">
          <a:xfrm>
            <a:off x="9001125" y="1371600"/>
            <a:ext cx="142875" cy="5486400"/>
          </a:xfrm>
          <a:prstGeom prst="rect">
            <a:avLst/>
          </a:prstGeom>
          <a:solidFill>
            <a:srgbClr val="0000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1028" name="Picture 3">
            <a:extLst>
              <a:ext uri="{FF2B5EF4-FFF2-40B4-BE49-F238E27FC236}">
                <a16:creationId xmlns:a16="http://schemas.microsoft.com/office/drawing/2014/main" id="{65EE6412-A3E4-4BE5-9814-CFF62D25D0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67700" y="228600"/>
            <a:ext cx="495300" cy="68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 name="Rectangle 4">
            <a:extLst>
              <a:ext uri="{FF2B5EF4-FFF2-40B4-BE49-F238E27FC236}">
                <a16:creationId xmlns:a16="http://schemas.microsoft.com/office/drawing/2014/main" id="{590B7B3D-90E7-4468-A3A2-644575D37711}"/>
              </a:ext>
            </a:extLst>
          </p:cNvPr>
          <p:cNvSpPr>
            <a:spLocks noGrp="1" noChangeArrowheads="1"/>
          </p:cNvSpPr>
          <p:nvPr>
            <p:ph type="title"/>
          </p:nvPr>
        </p:nvSpPr>
        <p:spPr bwMode="auto">
          <a:xfrm>
            <a:off x="457200" y="228600"/>
            <a:ext cx="5789613"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030" name="Rectangle 5">
            <a:extLst>
              <a:ext uri="{FF2B5EF4-FFF2-40B4-BE49-F238E27FC236}">
                <a16:creationId xmlns:a16="http://schemas.microsoft.com/office/drawing/2014/main" id="{B77F66DD-63CA-40A2-9904-310D37307A1F}"/>
              </a:ext>
            </a:extLst>
          </p:cNvPr>
          <p:cNvSpPr>
            <a:spLocks noGrp="1" noChangeArrowheads="1"/>
          </p:cNvSpPr>
          <p:nvPr>
            <p:ph type="body" idx="1"/>
          </p:nvPr>
        </p:nvSpPr>
        <p:spPr bwMode="auto">
          <a:xfrm>
            <a:off x="457200" y="1752600"/>
            <a:ext cx="7618413" cy="437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78" name="Rectangle 6">
            <a:extLst>
              <a:ext uri="{FF2B5EF4-FFF2-40B4-BE49-F238E27FC236}">
                <a16:creationId xmlns:a16="http://schemas.microsoft.com/office/drawing/2014/main" id="{2CE32464-D442-4A7D-9C83-1FD86AA1B3C4}"/>
              </a:ext>
            </a:extLst>
          </p:cNvPr>
          <p:cNvSpPr>
            <a:spLocks noGrp="1" noChangeArrowheads="1"/>
          </p:cNvSpPr>
          <p:nvPr>
            <p:ph type="dt"/>
          </p:nvPr>
        </p:nvSpPr>
        <p:spPr bwMode="auto">
          <a:xfrm>
            <a:off x="457200" y="6172200"/>
            <a:ext cx="3427413" cy="303213"/>
          </a:xfrm>
          <a:prstGeom prst="rect">
            <a:avLst/>
          </a:prstGeom>
          <a:noFill/>
          <a:ln>
            <a:noFill/>
          </a:ln>
          <a:effectLst/>
        </p:spPr>
        <p:txBody>
          <a:bodyPr vert="horz" wrap="square" lIns="90000" tIns="46800" rIns="90000" bIns="46800" numCol="1" anchor="ctr" anchorCtr="0" compatLnSpc="1">
            <a:prstTxWarp prst="textNoShape">
              <a:avLst/>
            </a:prstTxWarp>
          </a:bodyPr>
          <a:lstStyle>
            <a:lvl1pPr marL="215900" indent="-215900" eaLnBrk="1" hangingPunct="1">
              <a:buClr>
                <a:srgbClr val="000000"/>
              </a:buClr>
              <a:buSzPct val="45000"/>
              <a:buFont typeface="Wingdings" panose="05000000000000000000" pitchFamily="2" charset="2"/>
              <a:buNone/>
              <a:tabLst>
                <a:tab pos="457200" algn="l"/>
                <a:tab pos="914400" algn="l"/>
                <a:tab pos="1371600" algn="l"/>
                <a:tab pos="1828800" algn="l"/>
                <a:tab pos="2286000" algn="l"/>
                <a:tab pos="2743200" algn="l"/>
                <a:tab pos="3200400" algn="l"/>
              </a:tabLst>
              <a:defRPr sz="1000">
                <a:solidFill>
                  <a:srgbClr val="000000"/>
                </a:solidFill>
                <a:latin typeface="Times New Roman" panose="02020603050405020304" pitchFamily="18" charset="0"/>
                <a:cs typeface="DejaVu Sans" charset="0"/>
              </a:defRPr>
            </a:lvl1pPr>
          </a:lstStyle>
          <a:p>
            <a:pPr>
              <a:defRPr/>
            </a:pPr>
            <a:endParaRPr lang="en-US" altLang="en-US"/>
          </a:p>
        </p:txBody>
      </p:sp>
      <p:sp>
        <p:nvSpPr>
          <p:cNvPr id="3079" name="Rectangle 7">
            <a:extLst>
              <a:ext uri="{FF2B5EF4-FFF2-40B4-BE49-F238E27FC236}">
                <a16:creationId xmlns:a16="http://schemas.microsoft.com/office/drawing/2014/main" id="{3CBC55DE-ECFC-4A5B-8FB8-E2AD8A521F6B}"/>
              </a:ext>
            </a:extLst>
          </p:cNvPr>
          <p:cNvSpPr>
            <a:spLocks noGrp="1" noChangeArrowheads="1"/>
          </p:cNvSpPr>
          <p:nvPr>
            <p:ph type="ftr"/>
          </p:nvPr>
        </p:nvSpPr>
        <p:spPr bwMode="auto">
          <a:xfrm>
            <a:off x="457200" y="6492875"/>
            <a:ext cx="3427413" cy="282575"/>
          </a:xfrm>
          <a:prstGeom prst="rect">
            <a:avLst/>
          </a:prstGeom>
          <a:noFill/>
          <a:ln>
            <a:noFill/>
          </a:ln>
          <a:effectLst/>
        </p:spPr>
        <p:txBody>
          <a:bodyPr vert="horz" wrap="square" lIns="90000" tIns="46800" rIns="90000" bIns="46800" numCol="1" anchor="ctr" anchorCtr="0" compatLnSpc="1">
            <a:prstTxWarp prst="textNoShape">
              <a:avLst/>
            </a:prstTxWarp>
          </a:bodyPr>
          <a:lstStyle>
            <a:lvl1pPr marL="215900" indent="-215900" eaLnBrk="1" hangingPunct="1">
              <a:buClr>
                <a:srgbClr val="000000"/>
              </a:buClr>
              <a:buSzPct val="45000"/>
              <a:buFont typeface="Wingdings" panose="05000000000000000000" pitchFamily="2" charset="2"/>
              <a:buNone/>
              <a:tabLst>
                <a:tab pos="457200" algn="l"/>
                <a:tab pos="914400" algn="l"/>
                <a:tab pos="1371600" algn="l"/>
                <a:tab pos="1828800" algn="l"/>
                <a:tab pos="2286000" algn="l"/>
                <a:tab pos="2743200" algn="l"/>
                <a:tab pos="3200400" algn="l"/>
              </a:tabLst>
              <a:defRPr sz="1000">
                <a:solidFill>
                  <a:srgbClr val="000000"/>
                </a:solidFill>
                <a:latin typeface="Times New Roman" panose="02020603050405020304" pitchFamily="18" charset="0"/>
                <a:cs typeface="DejaVu Sans" charset="0"/>
              </a:defRPr>
            </a:lvl1pPr>
          </a:lstStyle>
          <a:p>
            <a:pPr>
              <a:defRPr/>
            </a:pPr>
            <a:r>
              <a:rPr lang="en-US" altLang="en-US"/>
              <a:t>UNCLASSIFIED</a:t>
            </a:r>
          </a:p>
        </p:txBody>
      </p:sp>
      <p:sp>
        <p:nvSpPr>
          <p:cNvPr id="3080" name="Rectangle 8">
            <a:extLst>
              <a:ext uri="{FF2B5EF4-FFF2-40B4-BE49-F238E27FC236}">
                <a16:creationId xmlns:a16="http://schemas.microsoft.com/office/drawing/2014/main" id="{A8D27E3C-A3F6-4583-8E1B-907C5ABAAB1B}"/>
              </a:ext>
            </a:extLst>
          </p:cNvPr>
          <p:cNvSpPr>
            <a:spLocks noGrp="1" noChangeArrowheads="1"/>
          </p:cNvSpPr>
          <p:nvPr>
            <p:ph type="sldNum"/>
          </p:nvPr>
        </p:nvSpPr>
        <p:spPr bwMode="auto">
          <a:xfrm>
            <a:off x="8702675" y="6726238"/>
            <a:ext cx="1314450" cy="363537"/>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SzPct val="100000"/>
              <a:tabLst>
                <a:tab pos="457200" algn="l"/>
                <a:tab pos="914400" algn="l"/>
              </a:tabLst>
              <a:defRPr sz="2400" b="1">
                <a:solidFill>
                  <a:srgbClr val="04617B"/>
                </a:solidFill>
                <a:latin typeface="Times New Roman" panose="02020603050405020304" pitchFamily="18" charset="0"/>
                <a:cs typeface="DejaVu Sans" charset="0"/>
              </a:defRPr>
            </a:lvl1pPr>
          </a:lstStyle>
          <a:p>
            <a:fld id="{98033D53-BB95-4C01-A842-F9C7171DBF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kern="1200">
          <a:solidFill>
            <a:srgbClr val="04617B"/>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5pPr>
      <a:lvl6pPr marL="25146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6pPr>
      <a:lvl7pPr marL="29718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7pPr>
      <a:lvl8pPr marL="34290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8pPr>
      <a:lvl9pPr marL="38862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9pPr>
    </p:titleStyle>
    <p:bodyStyle>
      <a:lvl1pPr marL="342900" indent="-342900" algn="l" defTabSz="457200" rtl="0" eaLnBrk="0" fontAlgn="base" hangingPunct="0">
        <a:spcBef>
          <a:spcPts val="500"/>
        </a:spcBef>
        <a:spcAft>
          <a:spcPts val="600"/>
        </a:spcAft>
        <a:buClr>
          <a:srgbClr val="000000"/>
        </a:buClr>
        <a:buSzPct val="100000"/>
        <a:buFont typeface="Times New Roman" panose="02020603050405020304" pitchFamily="18" charset="0"/>
        <a:defRPr sz="2000" b="1" kern="1200">
          <a:solidFill>
            <a:srgbClr val="000000"/>
          </a:solidFill>
          <a:latin typeface="+mn-lt"/>
          <a:ea typeface="+mn-ea"/>
          <a:cs typeface="+mn-cs"/>
        </a:defRPr>
      </a:lvl1pPr>
      <a:lvl2pPr marL="742950" indent="-28575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3D542E74-111F-4293-B69A-134DB6E652E9}"/>
              </a:ext>
            </a:extLst>
          </p:cNvPr>
          <p:cNvSpPr>
            <a:spLocks noGrp="1" noChangeArrowheads="1"/>
          </p:cNvSpPr>
          <p:nvPr>
            <p:ph type="title"/>
          </p:nvPr>
        </p:nvSpPr>
        <p:spPr bwMode="auto">
          <a:xfrm>
            <a:off x="457200" y="228600"/>
            <a:ext cx="5789613"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051" name="Rectangle 2">
            <a:extLst>
              <a:ext uri="{FF2B5EF4-FFF2-40B4-BE49-F238E27FC236}">
                <a16:creationId xmlns:a16="http://schemas.microsoft.com/office/drawing/2014/main" id="{B2DC03DF-6447-4445-96CB-DFC69A1EBB56}"/>
              </a:ext>
            </a:extLst>
          </p:cNvPr>
          <p:cNvSpPr>
            <a:spLocks noGrp="1" noChangeArrowheads="1"/>
          </p:cNvSpPr>
          <p:nvPr>
            <p:ph type="body" idx="1"/>
          </p:nvPr>
        </p:nvSpPr>
        <p:spPr bwMode="auto">
          <a:xfrm>
            <a:off x="457200" y="1752600"/>
            <a:ext cx="7618413" cy="437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3315" name="Rectangle 3">
            <a:extLst>
              <a:ext uri="{FF2B5EF4-FFF2-40B4-BE49-F238E27FC236}">
                <a16:creationId xmlns:a16="http://schemas.microsoft.com/office/drawing/2014/main" id="{A417B5AE-A3DB-4435-81A8-74747F45AFCB}"/>
              </a:ext>
            </a:extLst>
          </p:cNvPr>
          <p:cNvSpPr>
            <a:spLocks noGrp="1" noChangeArrowheads="1"/>
          </p:cNvSpPr>
          <p:nvPr>
            <p:ph type="ftr"/>
          </p:nvPr>
        </p:nvSpPr>
        <p:spPr bwMode="auto">
          <a:xfrm>
            <a:off x="2543175" y="6581775"/>
            <a:ext cx="4056063" cy="274638"/>
          </a:xfrm>
          <a:prstGeom prst="rect">
            <a:avLst/>
          </a:prstGeom>
          <a:noFill/>
          <a:ln>
            <a:noFill/>
          </a:ln>
          <a:effectLst/>
        </p:spPr>
        <p:txBody>
          <a:bodyPr vert="horz" wrap="square" lIns="90000" tIns="46800" rIns="90000" bIns="46800" numCol="1" anchor="b" anchorCtr="0" compatLnSpc="1">
            <a:prstTxWarp prst="textNoShape">
              <a:avLst/>
            </a:prstTxWarp>
          </a:bodyPr>
          <a:lstStyle>
            <a:lvl1pPr algn="ctr" eaLnBrk="1" hangingPunct="1">
              <a:buClrTx/>
              <a:buSzPct val="100000"/>
              <a:buFontTx/>
              <a:buNone/>
              <a:tabLst>
                <a:tab pos="457200" algn="l"/>
                <a:tab pos="914400" algn="l"/>
                <a:tab pos="1371600" algn="l"/>
                <a:tab pos="1828800" algn="l"/>
                <a:tab pos="2286000" algn="l"/>
                <a:tab pos="2743200" algn="l"/>
                <a:tab pos="3200400" algn="l"/>
                <a:tab pos="3657600" algn="l"/>
              </a:tabLst>
              <a:defRPr sz="1200" b="1">
                <a:solidFill>
                  <a:srgbClr val="33CC33"/>
                </a:solidFill>
                <a:latin typeface="Arial Narrow" panose="020B0606020202030204" pitchFamily="34" charset="0"/>
                <a:cs typeface="DejaVu Sans" charset="0"/>
              </a:defRPr>
            </a:lvl1pPr>
          </a:lstStyle>
          <a:p>
            <a:pPr>
              <a:defRPr/>
            </a:pPr>
            <a:r>
              <a:rPr lang="en-US" altLang="en-US"/>
              <a:t>UNCLASSIFIED</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dt="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kern="1200">
          <a:solidFill>
            <a:srgbClr val="04617B"/>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5pPr>
      <a:lvl6pPr marL="25146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6pPr>
      <a:lvl7pPr marL="29718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7pPr>
      <a:lvl8pPr marL="34290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8pPr>
      <a:lvl9pPr marL="3886200" indent="-228600" algn="l" defTabSz="457200" rtl="0" fontAlgn="base">
        <a:spcBef>
          <a:spcPct val="0"/>
        </a:spcBef>
        <a:spcAft>
          <a:spcPct val="0"/>
        </a:spcAft>
        <a:buClr>
          <a:srgbClr val="000000"/>
        </a:buClr>
        <a:buSzPct val="100000"/>
        <a:buFont typeface="Times New Roman" panose="02020603050405020304" pitchFamily="18" charset="0"/>
        <a:defRPr sz="3600">
          <a:solidFill>
            <a:srgbClr val="04617B"/>
          </a:solidFill>
          <a:latin typeface="Arial Black" panose="020B0A04020102020204" pitchFamily="34" charset="0"/>
          <a:cs typeface="Noto Sans CJK SC Regular" charset="0"/>
        </a:defRPr>
      </a:lvl9pPr>
    </p:titleStyle>
    <p:bodyStyle>
      <a:lvl1pPr marL="342900" indent="-342900" algn="l" defTabSz="457200" rtl="0" eaLnBrk="0" fontAlgn="base" hangingPunct="0">
        <a:spcBef>
          <a:spcPts val="500"/>
        </a:spcBef>
        <a:spcAft>
          <a:spcPts val="600"/>
        </a:spcAft>
        <a:buClr>
          <a:srgbClr val="000000"/>
        </a:buClr>
        <a:buSzPct val="100000"/>
        <a:buFont typeface="Times New Roman" panose="02020603050405020304" pitchFamily="18" charset="0"/>
        <a:defRPr sz="2000" b="1" kern="1200">
          <a:solidFill>
            <a:srgbClr val="000000"/>
          </a:solidFill>
          <a:latin typeface="+mn-lt"/>
          <a:ea typeface="+mn-ea"/>
          <a:cs typeface="+mn-cs"/>
        </a:defRPr>
      </a:lvl1pPr>
      <a:lvl2pPr marL="742950" indent="-28575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iki.jenkins-ci.org/display/JENKINS/Plugin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jenkins.io/doc/tutorials/build-a-java-app-with-maven/"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hrdkgtm/Jenkins-future.git"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jenkins.io/doc/book/pipeline/shared-librarie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jenkins.io/doc/book/installing/linux/" TargetMode="External"/><Relationship Id="rId2" Type="http://schemas.openxmlformats.org/officeDocument/2006/relationships/hyperlink" Target="http://your_ip_or_domain:8080/"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6.xml"/><Relationship Id="rId16"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2BFDED-95E7-4F78-B43B-24993D9753B3}"/>
              </a:ext>
            </a:extLst>
          </p:cNvPr>
          <p:cNvSpPr txBox="1">
            <a:spLocks noChangeArrowheads="1"/>
          </p:cNvSpPr>
          <p:nvPr/>
        </p:nvSpPr>
        <p:spPr bwMode="auto">
          <a:xfrm>
            <a:off x="1909763" y="3733800"/>
            <a:ext cx="55578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a:t>Continuous Integration and Delivery (CI/CD)</a:t>
            </a:r>
          </a:p>
          <a:p>
            <a:pPr eaLnBrk="1" hangingPunct="1">
              <a:buClrTx/>
            </a:pPr>
            <a:endParaRPr lang="en-US" altLang="en-US"/>
          </a:p>
          <a:p>
            <a:pPr eaLnBrk="1" hangingPunct="1">
              <a:buClrTx/>
            </a:pPr>
            <a:endParaRPr lang="en-US" altLang="en-US"/>
          </a:p>
        </p:txBody>
      </p:sp>
      <p:pic>
        <p:nvPicPr>
          <p:cNvPr id="4099" name="Picture 11" descr="A picture containing text, room&#10;&#10;Description automatically generated">
            <a:extLst>
              <a:ext uri="{FF2B5EF4-FFF2-40B4-BE49-F238E27FC236}">
                <a16:creationId xmlns:a16="http://schemas.microsoft.com/office/drawing/2014/main" id="{4EC99B24-48FB-4C48-A18C-4729A477A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116013"/>
            <a:ext cx="373380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A4B38672-19DA-477C-B2F0-39CB39DD257E}"/>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WHY USE JENKINS?</a:t>
            </a:r>
          </a:p>
        </p:txBody>
      </p:sp>
      <p:sp>
        <p:nvSpPr>
          <p:cNvPr id="15363" name="Text Box 2">
            <a:extLst>
              <a:ext uri="{FF2B5EF4-FFF2-40B4-BE49-F238E27FC236}">
                <a16:creationId xmlns:a16="http://schemas.microsoft.com/office/drawing/2014/main" id="{FD8616D5-0CB0-4BA2-8C27-0DA2DDA06CD6}"/>
              </a:ext>
            </a:extLst>
          </p:cNvPr>
          <p:cNvSpPr txBox="1">
            <a:spLocks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dirty="0">
                <a:latin typeface="Arial"/>
              </a:rPr>
              <a:t>Free &amp; Open Source</a:t>
            </a:r>
          </a:p>
          <a:p>
            <a:pPr>
              <a:buClrTx/>
            </a:pPr>
            <a:r>
              <a:rPr lang="en-US" altLang="en-US" b="0" dirty="0">
                <a:latin typeface="Arial"/>
              </a:rPr>
              <a:t>Immediate feedback on broken builds</a:t>
            </a:r>
            <a:endParaRPr lang="en-US" dirty="0">
              <a:latin typeface="Arial"/>
            </a:endParaRPr>
          </a:p>
          <a:p>
            <a:pPr eaLnBrk="1" hangingPunct="1">
              <a:buClrTx/>
            </a:pPr>
            <a:r>
              <a:rPr lang="en-US" altLang="en-US" b="0" dirty="0">
                <a:latin typeface="Arial"/>
              </a:rPr>
              <a:t>No building from dev machines and manually copying files</a:t>
            </a:r>
          </a:p>
          <a:p>
            <a:pPr eaLnBrk="1" hangingPunct="1">
              <a:buClrTx/>
            </a:pPr>
            <a:r>
              <a:rPr lang="en-US" altLang="en-US" b="0" dirty="0">
                <a:latin typeface="Arial"/>
              </a:rPr>
              <a:t>Automated build, test, deploy, and practically anything you can do in the command line.</a:t>
            </a:r>
            <a:endParaRPr lang="en-US" altLang="en-US" b="0" dirty="0"/>
          </a:p>
          <a:p>
            <a:pPr eaLnBrk="1" hangingPunct="1">
              <a:buClrTx/>
            </a:pPr>
            <a:r>
              <a:rPr lang="en-US" altLang="en-US" b="0" dirty="0">
                <a:latin typeface="Arial"/>
              </a:rPr>
              <a:t>Automated test execution and feedback</a:t>
            </a:r>
          </a:p>
          <a:p>
            <a:pPr eaLnBrk="1" hangingPunct="1">
              <a:buClrTx/>
            </a:pPr>
            <a:endParaRPr lang="en-US" altLang="en-US" b="0"/>
          </a:p>
          <a:p>
            <a:pPr eaLnBrk="1" hangingPunct="1">
              <a:buClrTx/>
            </a:pPr>
            <a:endParaRPr lang="en-US" altLang="en-US" b="0"/>
          </a:p>
        </p:txBody>
      </p:sp>
      <p:pic>
        <p:nvPicPr>
          <p:cNvPr id="15364" name="Picture 4" descr="A close up of a logo&#10;&#10;Description automatically generated">
            <a:extLst>
              <a:ext uri="{FF2B5EF4-FFF2-40B4-BE49-F238E27FC236}">
                <a16:creationId xmlns:a16="http://schemas.microsoft.com/office/drawing/2014/main" id="{F8D25AF4-5E17-426A-819E-881989598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0986E90A-5173-4C56-BBE9-874DD4B4E403}"/>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PLUG-INS</a:t>
            </a:r>
          </a:p>
        </p:txBody>
      </p:sp>
      <p:sp>
        <p:nvSpPr>
          <p:cNvPr id="52226" name="Text Box 2">
            <a:extLst>
              <a:ext uri="{FF2B5EF4-FFF2-40B4-BE49-F238E27FC236}">
                <a16:creationId xmlns:a16="http://schemas.microsoft.com/office/drawing/2014/main" id="{A5A18F55-E4B0-4C90-89DE-9A0714DDD8D9}"/>
              </a:ext>
            </a:extLst>
          </p:cNvPr>
          <p:cNvSpPr txBox="1">
            <a:spLocks noChangeArrowheads="1"/>
          </p:cNvSpPr>
          <p:nvPr/>
        </p:nvSpPr>
        <p:spPr bwMode="auto">
          <a:xfrm>
            <a:off x="457200" y="1752600"/>
            <a:ext cx="7620000" cy="4373563"/>
          </a:xfrm>
          <a:prstGeom prst="rect">
            <a:avLst/>
          </a:prstGeom>
          <a:noFill/>
          <a:ln>
            <a:noFill/>
          </a:ln>
          <a:effec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marL="457200" indent="-1825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lnSpc>
                <a:spcPct val="80000"/>
              </a:lnSpc>
              <a:spcBef>
                <a:spcPts val="475"/>
              </a:spcBef>
              <a:spcAft>
                <a:spcPts val="600"/>
              </a:spcAft>
              <a:buSzPct val="100000"/>
              <a:buFont typeface="Times New Roman" panose="02020603050405020304" pitchFamily="18" charset="0"/>
              <a:buNone/>
              <a:defRPr/>
            </a:pPr>
            <a:r>
              <a:rPr lang="en-US" altLang="en-US" sz="1900" dirty="0"/>
              <a:t>Over 600 plug-ins available for customization</a:t>
            </a:r>
          </a:p>
          <a:p>
            <a:pPr eaLnBrk="1" hangingPunct="1">
              <a:lnSpc>
                <a:spcPct val="80000"/>
              </a:lnSpc>
              <a:spcBef>
                <a:spcPts val="475"/>
              </a:spcBef>
              <a:spcAft>
                <a:spcPts val="600"/>
              </a:spcAft>
              <a:buSzPct val="100000"/>
              <a:buFont typeface="Times New Roman" panose="02020603050405020304" pitchFamily="18" charset="0"/>
              <a:buNone/>
              <a:defRPr/>
            </a:pPr>
            <a:r>
              <a:rPr lang="en-US" altLang="en-US" sz="1900" dirty="0"/>
              <a:t>Examples:</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JIRA</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Ant</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Maven</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JUnit</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Javadoc</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SSH</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err="1"/>
              <a:t>MSBuild</a:t>
            </a:r>
            <a:endParaRPr lang="en-US" altLang="en-US" sz="1900" dirty="0"/>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err="1"/>
              <a:t>NUnit</a:t>
            </a:r>
            <a:endParaRPr lang="en-US" altLang="en-US" sz="1900" dirty="0"/>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PowerShell</a:t>
            </a:r>
          </a:p>
          <a:p>
            <a:pPr lvl="1" eaLnBrk="1" hangingPunct="1">
              <a:lnSpc>
                <a:spcPct val="80000"/>
              </a:lnSpc>
              <a:spcBef>
                <a:spcPts val="475"/>
              </a:spcBef>
              <a:buClr>
                <a:srgbClr val="04617B"/>
              </a:buClr>
              <a:buSzPct val="100000"/>
              <a:buFont typeface="Arial" panose="020B0604020202020204" pitchFamily="34" charset="0"/>
              <a:buChar char="•"/>
              <a:defRPr/>
            </a:pPr>
            <a:r>
              <a:rPr lang="en-US" altLang="en-US" sz="1900" dirty="0"/>
              <a:t>Email Notifications</a:t>
            </a:r>
          </a:p>
          <a:p>
            <a:pPr lvl="1" indent="-180970" eaLnBrk="1" hangingPunct="1">
              <a:lnSpc>
                <a:spcPct val="80000"/>
              </a:lnSpc>
              <a:spcBef>
                <a:spcPts val="475"/>
              </a:spcBef>
              <a:buSzPct val="100000"/>
              <a:buFont typeface="Times New Roman" panose="02020603050405020304" pitchFamily="18" charset="0"/>
              <a:buNone/>
              <a:defRPr/>
            </a:pPr>
            <a:endParaRPr lang="en-US" altLang="en-US" sz="1900" dirty="0"/>
          </a:p>
          <a:p>
            <a:pPr eaLnBrk="1" hangingPunct="1">
              <a:lnSpc>
                <a:spcPct val="80000"/>
              </a:lnSpc>
              <a:spcBef>
                <a:spcPts val="475"/>
              </a:spcBef>
              <a:spcAft>
                <a:spcPts val="600"/>
              </a:spcAft>
              <a:buSzPct val="100000"/>
              <a:buFont typeface="Times New Roman" panose="02020603050405020304" pitchFamily="18" charset="0"/>
              <a:buNone/>
              <a:defRPr/>
            </a:pPr>
            <a:r>
              <a:rPr lang="en-US" altLang="en-US" sz="1900" dirty="0">
                <a:solidFill>
                  <a:srgbClr val="F49100"/>
                </a:solidFill>
                <a:hlinkClick r:id="rId3"/>
              </a:rPr>
              <a:t>https://wiki.jenkins-ci.org/display/JENKINS/Plugins</a:t>
            </a:r>
          </a:p>
          <a:p>
            <a:pPr lvl="1" eaLnBrk="1" hangingPunct="1">
              <a:lnSpc>
                <a:spcPct val="80000"/>
              </a:lnSpc>
              <a:spcBef>
                <a:spcPts val="475"/>
              </a:spcBef>
              <a:buClr>
                <a:srgbClr val="04617B"/>
              </a:buClr>
              <a:buSzPct val="100000"/>
              <a:buFont typeface="Times New Roman" panose="02020603050405020304" pitchFamily="18" charset="0"/>
              <a:buNone/>
              <a:defRPr/>
            </a:pPr>
            <a:endParaRPr lang="en-US" altLang="en-US" sz="1900" dirty="0"/>
          </a:p>
          <a:p>
            <a:pPr lvl="1" eaLnBrk="1" hangingPunct="1">
              <a:lnSpc>
                <a:spcPct val="80000"/>
              </a:lnSpc>
              <a:spcBef>
                <a:spcPts val="475"/>
              </a:spcBef>
              <a:buClr>
                <a:srgbClr val="04617B"/>
              </a:buClr>
              <a:buSzPct val="100000"/>
              <a:buFont typeface="Times New Roman" panose="02020603050405020304" pitchFamily="18" charset="0"/>
              <a:buNone/>
              <a:defRPr/>
            </a:pPr>
            <a:endParaRPr lang="en-US" altLang="en-US" sz="1900" dirty="0"/>
          </a:p>
          <a:p>
            <a:pPr eaLnBrk="1" hangingPunct="1">
              <a:lnSpc>
                <a:spcPct val="80000"/>
              </a:lnSpc>
              <a:spcBef>
                <a:spcPts val="475"/>
              </a:spcBef>
              <a:spcAft>
                <a:spcPts val="600"/>
              </a:spcAft>
              <a:buSzPct val="100000"/>
              <a:buFont typeface="Times New Roman" panose="02020603050405020304" pitchFamily="18" charset="0"/>
              <a:buNone/>
              <a:defRPr/>
            </a:pPr>
            <a:endParaRPr lang="en-US" altLang="en-US" sz="1900" dirty="0"/>
          </a:p>
        </p:txBody>
      </p:sp>
      <p:pic>
        <p:nvPicPr>
          <p:cNvPr id="17412" name="Picture 4" descr="A close up of a logo&#10;&#10;Description automatically generated">
            <a:extLst>
              <a:ext uri="{FF2B5EF4-FFF2-40B4-BE49-F238E27FC236}">
                <a16:creationId xmlns:a16="http://schemas.microsoft.com/office/drawing/2014/main" id="{497C6274-D0C3-48C3-B102-62ABC7438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C673713C-1C5A-4D7A-B482-23B2134AB389}"/>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DISTRIBUTED BUILDS</a:t>
            </a:r>
          </a:p>
        </p:txBody>
      </p:sp>
      <p:sp>
        <p:nvSpPr>
          <p:cNvPr id="19459" name="Rectangle 2">
            <a:extLst>
              <a:ext uri="{FF2B5EF4-FFF2-40B4-BE49-F238E27FC236}">
                <a16:creationId xmlns:a16="http://schemas.microsoft.com/office/drawing/2014/main" id="{69544E74-274A-4C7E-A9A5-C1FBE758C18D}"/>
              </a:ext>
            </a:extLst>
          </p:cNvPr>
          <p:cNvSpPr>
            <a:spLocks noGrp="1"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buClr>
                <a:srgbClr val="000000"/>
              </a:buClr>
              <a:buSzPct val="100000"/>
              <a:buFont typeface="Times New Roman" panose="02020603050405020304" pitchFamily="18" charset="0"/>
              <a:buNone/>
            </a:pPr>
            <a:endParaRPr lang="en-US" altLang="en-US"/>
          </a:p>
        </p:txBody>
      </p:sp>
      <p:pic>
        <p:nvPicPr>
          <p:cNvPr id="19460" name="Picture 2" descr="A close up of a logo&#10;&#10;Description automatically generated">
            <a:extLst>
              <a:ext uri="{FF2B5EF4-FFF2-40B4-BE49-F238E27FC236}">
                <a16:creationId xmlns:a16="http://schemas.microsoft.com/office/drawing/2014/main" id="{6A182232-00CA-4E15-8E1A-BB5A72662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2">
            <a:extLst>
              <a:ext uri="{FF2B5EF4-FFF2-40B4-BE49-F238E27FC236}">
                <a16:creationId xmlns:a16="http://schemas.microsoft.com/office/drawing/2014/main" id="{41CFF4EE-6784-4677-A78D-CF30A80B2AE8}"/>
              </a:ext>
            </a:extLst>
          </p:cNvPr>
          <p:cNvSpPr txBox="1">
            <a:spLocks noChangeArrowheads="1"/>
          </p:cNvSpPr>
          <p:nvPr/>
        </p:nvSpPr>
        <p:spPr bwMode="auto">
          <a:xfrm>
            <a:off x="609600" y="14224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1pPr>
            <a:lvl2pPr marL="457200" indent="-1825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Noto Sans CJK SC Regular" charset="0"/>
              </a:defRPr>
            </a:lvl9pPr>
          </a:lstStyle>
          <a:p>
            <a:pPr eaLnBrk="1" hangingPunct="1">
              <a:lnSpc>
                <a:spcPct val="80000"/>
              </a:lnSpc>
              <a:spcBef>
                <a:spcPts val="475"/>
              </a:spcBef>
              <a:spcAft>
                <a:spcPts val="600"/>
              </a:spcAft>
              <a:buSzPct val="100000"/>
              <a:buFont typeface="Times New Roman" panose="02020603050405020304" pitchFamily="18" charset="0"/>
              <a:buNone/>
            </a:pPr>
            <a:r>
              <a:rPr lang="en-US" altLang="en-US" sz="2000" dirty="0">
                <a:solidFill>
                  <a:srgbClr val="000000"/>
                </a:solidFill>
                <a:latin typeface="Arial"/>
              </a:rPr>
              <a:t>Jenkins architecture is fundamentally "Master-Agent“</a:t>
            </a:r>
          </a:p>
          <a:p>
            <a:pPr eaLnBrk="1" hangingPunct="1">
              <a:lnSpc>
                <a:spcPct val="80000"/>
              </a:lnSpc>
              <a:spcBef>
                <a:spcPts val="475"/>
              </a:spcBef>
              <a:spcAft>
                <a:spcPts val="600"/>
              </a:spcAft>
              <a:buSzPct val="100000"/>
              <a:buFont typeface="Times New Roman" panose="02020603050405020304" pitchFamily="18" charset="0"/>
              <a:buNone/>
            </a:pPr>
            <a:r>
              <a:rPr lang="en-US" altLang="en-US" sz="2000" dirty="0">
                <a:solidFill>
                  <a:srgbClr val="000000"/>
                </a:solidFill>
                <a:latin typeface="Arial"/>
              </a:rPr>
              <a:t>The master is designed to do co-ordination and provide the GUI and API endpoints, and the Agents are designed to perform the work</a:t>
            </a:r>
          </a:p>
          <a:p>
            <a:pPr eaLnBrk="1" hangingPunct="1">
              <a:lnSpc>
                <a:spcPct val="80000"/>
              </a:lnSpc>
              <a:spcBef>
                <a:spcPts val="475"/>
              </a:spcBef>
              <a:spcAft>
                <a:spcPts val="600"/>
              </a:spcAft>
              <a:buSzPct val="100000"/>
              <a:buFont typeface="Times New Roman" panose="02020603050405020304" pitchFamily="18" charset="0"/>
              <a:buNone/>
            </a:pPr>
            <a:endParaRPr lang="en-US" altLang="en-US" sz="1900">
              <a:solidFill>
                <a:srgbClr val="000000"/>
              </a:solidFill>
            </a:endParaRPr>
          </a:p>
        </p:txBody>
      </p:sp>
      <p:pic>
        <p:nvPicPr>
          <p:cNvPr id="19462" name="Picture 2" descr="A close up of a logo&#10;&#10;Description automatically generated">
            <a:extLst>
              <a:ext uri="{FF2B5EF4-FFF2-40B4-BE49-F238E27FC236}">
                <a16:creationId xmlns:a16="http://schemas.microsoft.com/office/drawing/2014/main" id="{25220C30-F1AD-422D-B56A-0E1F9700F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413" y="2754313"/>
            <a:ext cx="5540375"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9D02F0EC-359D-42A5-B176-035D406C474E}"/>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QUESTIONS?</a:t>
            </a:r>
          </a:p>
        </p:txBody>
      </p:sp>
      <p:sp>
        <p:nvSpPr>
          <p:cNvPr id="21507" name="Rectangle 2">
            <a:extLst>
              <a:ext uri="{FF2B5EF4-FFF2-40B4-BE49-F238E27FC236}">
                <a16:creationId xmlns:a16="http://schemas.microsoft.com/office/drawing/2014/main" id="{C088D405-4DF2-44B6-A15A-970800A899EB}"/>
              </a:ext>
            </a:extLst>
          </p:cNvPr>
          <p:cNvSpPr>
            <a:spLocks noGrp="1"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buClr>
                <a:srgbClr val="000000"/>
              </a:buClr>
              <a:buSzPct val="100000"/>
              <a:buFont typeface="Times New Roman" panose="02020603050405020304" pitchFamily="18" charset="0"/>
              <a:buNone/>
            </a:pPr>
            <a:endParaRPr lang="en-US" altLang="en-US"/>
          </a:p>
        </p:txBody>
      </p:sp>
      <p:pic>
        <p:nvPicPr>
          <p:cNvPr id="21508" name="Picture 2" descr="A close up of a logo&#10;&#10;Description automatically generated">
            <a:extLst>
              <a:ext uri="{FF2B5EF4-FFF2-40B4-BE49-F238E27FC236}">
                <a16:creationId xmlns:a16="http://schemas.microsoft.com/office/drawing/2014/main" id="{221281A7-AFA0-429A-A28C-19C98D542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2C9B903E-E808-49F4-84FC-0F54ADEF9594}"/>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JENKINS PIPELINE</a:t>
            </a:r>
          </a:p>
        </p:txBody>
      </p:sp>
      <p:sp>
        <p:nvSpPr>
          <p:cNvPr id="25603" name="Text Box 2">
            <a:extLst>
              <a:ext uri="{FF2B5EF4-FFF2-40B4-BE49-F238E27FC236}">
                <a16:creationId xmlns:a16="http://schemas.microsoft.com/office/drawing/2014/main" id="{E91E6593-CC42-4245-8134-91B1E067F737}"/>
              </a:ext>
            </a:extLst>
          </p:cNvPr>
          <p:cNvSpPr txBox="1">
            <a:spLocks noChangeArrowheads="1"/>
          </p:cNvSpPr>
          <p:nvPr/>
        </p:nvSpPr>
        <p:spPr bwMode="auto">
          <a:xfrm>
            <a:off x="457200" y="18288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i="1"/>
              <a:t>A continuous delivery pipeline</a:t>
            </a:r>
            <a:r>
              <a:rPr lang="en-US" altLang="en-US" b="0"/>
              <a:t> is an automated expression of your process for getting software from version control right through to your users and customers</a:t>
            </a:r>
          </a:p>
          <a:p>
            <a:pPr eaLnBrk="1" hangingPunct="1">
              <a:buClrTx/>
            </a:pPr>
            <a:endParaRPr lang="en-US" altLang="en-US"/>
          </a:p>
          <a:p>
            <a:pPr eaLnBrk="1" hangingPunct="1">
              <a:buClrTx/>
            </a:pPr>
            <a:endParaRPr lang="en-US" altLang="en-US"/>
          </a:p>
          <a:p>
            <a:pPr eaLnBrk="1" hangingPunct="1">
              <a:buClrTx/>
            </a:pPr>
            <a:endParaRPr lang="en-US" altLang="en-US"/>
          </a:p>
        </p:txBody>
      </p:sp>
      <p:pic>
        <p:nvPicPr>
          <p:cNvPr id="25604" name="Picture 7" descr="A close up of a logo&#10;&#10;Description automatically generated">
            <a:extLst>
              <a:ext uri="{FF2B5EF4-FFF2-40B4-BE49-F238E27FC236}">
                <a16:creationId xmlns:a16="http://schemas.microsoft.com/office/drawing/2014/main" id="{209E0A85-E376-441B-9C01-5B1E16464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2C9B903E-E808-49F4-84FC-0F54ADEF9594}"/>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JENKINS PIPELINE</a:t>
            </a:r>
          </a:p>
        </p:txBody>
      </p:sp>
      <p:sp>
        <p:nvSpPr>
          <p:cNvPr id="25603" name="Text Box 2">
            <a:extLst>
              <a:ext uri="{FF2B5EF4-FFF2-40B4-BE49-F238E27FC236}">
                <a16:creationId xmlns:a16="http://schemas.microsoft.com/office/drawing/2014/main" id="{E91E6593-CC42-4245-8134-91B1E067F737}"/>
              </a:ext>
            </a:extLst>
          </p:cNvPr>
          <p:cNvSpPr txBox="1">
            <a:spLocks noChangeArrowheads="1"/>
          </p:cNvSpPr>
          <p:nvPr/>
        </p:nvSpPr>
        <p:spPr bwMode="auto">
          <a:xfrm>
            <a:off x="457200" y="18288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endParaRPr lang="en-US" altLang="en-US"/>
          </a:p>
          <a:p>
            <a:pPr eaLnBrk="1" hangingPunct="1">
              <a:buClrTx/>
            </a:pPr>
            <a:endParaRPr lang="en-US" altLang="en-US"/>
          </a:p>
          <a:p>
            <a:pPr eaLnBrk="1" hangingPunct="1">
              <a:buClrTx/>
            </a:pPr>
            <a:endParaRPr lang="en-US" altLang="en-US"/>
          </a:p>
        </p:txBody>
      </p:sp>
      <p:pic>
        <p:nvPicPr>
          <p:cNvPr id="25604" name="Picture 7" descr="A close up of a logo&#10;&#10;Description automatically generated">
            <a:extLst>
              <a:ext uri="{FF2B5EF4-FFF2-40B4-BE49-F238E27FC236}">
                <a16:creationId xmlns:a16="http://schemas.microsoft.com/office/drawing/2014/main" id="{209E0A85-E376-441B-9C01-5B1E16464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Timeline&#10;&#10;Description automatically generated">
            <a:extLst>
              <a:ext uri="{FF2B5EF4-FFF2-40B4-BE49-F238E27FC236}">
                <a16:creationId xmlns:a16="http://schemas.microsoft.com/office/drawing/2014/main" id="{F712838C-3C15-4AB4-A84B-E0C6550B3607}"/>
              </a:ext>
            </a:extLst>
          </p:cNvPr>
          <p:cNvPicPr>
            <a:picLocks noChangeAspect="1"/>
          </p:cNvPicPr>
          <p:nvPr/>
        </p:nvPicPr>
        <p:blipFill>
          <a:blip r:embed="rId4"/>
          <a:stretch>
            <a:fillRect/>
          </a:stretch>
        </p:blipFill>
        <p:spPr>
          <a:xfrm>
            <a:off x="618067" y="1422083"/>
            <a:ext cx="7907866" cy="3759832"/>
          </a:xfrm>
          <a:prstGeom prst="rect">
            <a:avLst/>
          </a:prstGeom>
        </p:spPr>
      </p:pic>
    </p:spTree>
    <p:extLst>
      <p:ext uri="{BB962C8B-B14F-4D97-AF65-F5344CB8AC3E}">
        <p14:creationId xmlns:p14="http://schemas.microsoft.com/office/powerpoint/2010/main" val="20066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a:extLst>
              <a:ext uri="{FF2B5EF4-FFF2-40B4-BE49-F238E27FC236}">
                <a16:creationId xmlns:a16="http://schemas.microsoft.com/office/drawing/2014/main" id="{2479C0FB-EE09-4C40-9268-3A46789928DE}"/>
              </a:ext>
            </a:extLst>
          </p:cNvPr>
          <p:cNvSpPr txBox="1">
            <a:spLocks noChangeArrowheads="1"/>
          </p:cNvSpPr>
          <p:nvPr/>
        </p:nvSpPr>
        <p:spPr bwMode="auto">
          <a:xfrm>
            <a:off x="0" y="374650"/>
            <a:ext cx="8283575"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1600">
                <a:solidFill>
                  <a:srgbClr val="4EC9B0"/>
                </a:solidFill>
                <a:latin typeface="Consolas" panose="020B0609020204030204" pitchFamily="49" charset="0"/>
              </a:rPr>
              <a:t>Jenkinsfile</a:t>
            </a:r>
            <a:r>
              <a:rPr lang="en-US" altLang="en-US" sz="1600">
                <a:solidFill>
                  <a:srgbClr val="D4D4D4"/>
                </a:solidFill>
                <a:latin typeface="Consolas" panose="020B0609020204030204" pitchFamily="49" charset="0"/>
              </a:rPr>
              <a:t> (</a:t>
            </a:r>
            <a:r>
              <a:rPr lang="en-US" altLang="en-US" sz="1600">
                <a:solidFill>
                  <a:srgbClr val="4EC9B0"/>
                </a:solidFill>
                <a:latin typeface="Consolas" panose="020B0609020204030204" pitchFamily="49" charset="0"/>
              </a:rPr>
              <a:t>Declarative</a:t>
            </a:r>
            <a:r>
              <a:rPr lang="en-US" altLang="en-US" sz="1600">
                <a:solidFill>
                  <a:srgbClr val="D4D4D4"/>
                </a:solidFill>
                <a:latin typeface="Consolas" panose="020B0609020204030204" pitchFamily="49" charset="0"/>
              </a:rPr>
              <a:t> </a:t>
            </a:r>
            <a:r>
              <a:rPr lang="en-US" altLang="en-US" sz="1600">
                <a:solidFill>
                  <a:srgbClr val="4EC9B0"/>
                </a:solidFill>
                <a:latin typeface="Consolas" panose="020B0609020204030204" pitchFamily="49" charset="0"/>
              </a:rPr>
              <a:t>Pipeline</a:t>
            </a:r>
            <a:r>
              <a:rPr lang="en-US" altLang="en-US" sz="1600">
                <a:solidFill>
                  <a:srgbClr val="D4D4D4"/>
                </a:solidFill>
                <a:latin typeface="Consolas" panose="020B0609020204030204" pitchFamily="49" charset="0"/>
              </a:rPr>
              <a:t>)</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pipeline {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agent any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stages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stage(</a:t>
            </a:r>
            <a:r>
              <a:rPr lang="en-US" altLang="en-US" sz="1600">
                <a:solidFill>
                  <a:srgbClr val="CE9178"/>
                </a:solidFill>
                <a:latin typeface="Consolas" panose="020B0609020204030204" pitchFamily="49" charset="0"/>
              </a:rPr>
              <a:t>'Build</a:t>
            </a:r>
            <a:r>
              <a:rPr lang="en-US" altLang="en-US" sz="1600">
                <a:solidFill>
                  <a:schemeClr val="tx1"/>
                </a:solidFill>
                <a:latin typeface="Consolas" panose="020B0609020204030204" pitchFamily="49" charset="0"/>
              </a:rPr>
              <a:t>') {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steps {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sh </a:t>
            </a:r>
            <a:r>
              <a:rPr lang="en-US" altLang="en-US" sz="1600">
                <a:solidFill>
                  <a:srgbClr val="CE9178"/>
                </a:solidFill>
                <a:latin typeface="Consolas" panose="020B0609020204030204" pitchFamily="49" charset="0"/>
              </a:rPr>
              <a:t>'makemvn -B -DskipTests clean package'</a:t>
            </a:r>
            <a:r>
              <a:rPr lang="en-US" altLang="en-US" sz="1600">
                <a:solidFill>
                  <a:srgbClr val="D4D4D4"/>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rgbClr val="D4D4D4"/>
                </a:solidFill>
                <a:latin typeface="Consolas" panose="020B0609020204030204" pitchFamily="49" charset="0"/>
              </a:rPr>
              <a:t>            </a:t>
            </a:r>
            <a:r>
              <a:rPr lang="en-US" altLang="en-US" sz="1600">
                <a:solidFill>
                  <a:schemeClr val="tx1"/>
                </a:solidFill>
                <a:latin typeface="Consolas" panose="020B0609020204030204" pitchFamily="49" charset="0"/>
              </a:rPr>
              <a:t>}</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stage(</a:t>
            </a:r>
            <a:r>
              <a:rPr lang="en-US" altLang="en-US" sz="1600">
                <a:solidFill>
                  <a:srgbClr val="CE9178"/>
                </a:solidFill>
                <a:latin typeface="Consolas" panose="020B0609020204030204" pitchFamily="49" charset="0"/>
              </a:rPr>
              <a:t>'Test</a:t>
            </a:r>
            <a:r>
              <a:rPr lang="en-US" altLang="en-US" sz="1600">
                <a:solidFill>
                  <a:schemeClr val="tx1"/>
                </a:solidFill>
                <a:latin typeface="Consolas" panose="020B0609020204030204" pitchFamily="49" charset="0"/>
              </a:rPr>
              <a:t>'){</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steps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sh </a:t>
            </a:r>
            <a:r>
              <a:rPr lang="en-US" altLang="en-US" sz="1600">
                <a:solidFill>
                  <a:srgbClr val="CE9178"/>
                </a:solidFill>
                <a:latin typeface="Consolas" panose="020B0609020204030204" pitchFamily="49" charset="0"/>
              </a:rPr>
              <a:t> 'mvn test'</a:t>
            </a: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post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always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junit</a:t>
            </a:r>
            <a:r>
              <a:rPr lang="en-US" altLang="en-US" sz="1600">
                <a:solidFill>
                  <a:srgbClr val="D4D4D4"/>
                </a:solidFill>
                <a:latin typeface="Consolas" panose="020B0609020204030204" pitchFamily="49" charset="0"/>
              </a:rPr>
              <a:t> </a:t>
            </a:r>
            <a:r>
              <a:rPr lang="en-US" altLang="en-US" sz="1600">
                <a:solidFill>
                  <a:srgbClr val="CE9178"/>
                </a:solidFill>
                <a:latin typeface="Consolas" panose="020B0609020204030204" pitchFamily="49" charset="0"/>
              </a:rPr>
              <a:t>'target/surefire-reports/*.xml'</a:t>
            </a:r>
            <a:endParaRPr lang="en-US" altLang="en-US" sz="1600">
              <a:solidFill>
                <a:srgbClr val="D4D4D4"/>
              </a:solidFill>
              <a:latin typeface="Consolas" panose="020B0609020204030204" pitchFamily="49" charset="0"/>
            </a:endParaRPr>
          </a:p>
          <a:p>
            <a:pPr eaLnBrk="1" hangingPunct="1">
              <a:buClr>
                <a:srgbClr val="000000"/>
              </a:buClr>
              <a:buSzPct val="100000"/>
              <a:buFont typeface="Times New Roman" panose="02020603050405020304" pitchFamily="18" charset="0"/>
              <a:buNone/>
            </a:pPr>
            <a:r>
              <a:rPr lang="en-US" altLang="en-US" sz="1600">
                <a:solidFill>
                  <a:srgbClr val="D4D4D4"/>
                </a:solidFill>
                <a:latin typeface="Consolas" panose="020B0609020204030204" pitchFamily="49" charset="0"/>
              </a:rPr>
              <a:t>                </a:t>
            </a:r>
            <a:r>
              <a:rPr lang="en-US" altLang="en-US" sz="1600">
                <a:solidFill>
                  <a:schemeClr val="tx1"/>
                </a:solidFill>
                <a:latin typeface="Consolas" panose="020B0609020204030204" pitchFamily="49" charset="0"/>
              </a:rPr>
              <a:t>}</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stage(</a:t>
            </a:r>
            <a:r>
              <a:rPr lang="en-US" altLang="en-US" sz="1600">
                <a:solidFill>
                  <a:srgbClr val="CE9178"/>
                </a:solidFill>
                <a:latin typeface="Consolas" panose="020B0609020204030204" pitchFamily="49" charset="0"/>
              </a:rPr>
              <a:t>‘Deliver</a:t>
            </a: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steps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sh </a:t>
            </a:r>
            <a:r>
              <a:rPr lang="en-US" altLang="en-US" sz="1600">
                <a:solidFill>
                  <a:srgbClr val="CE9178"/>
                </a:solidFill>
                <a:latin typeface="Consolas" panose="020B0609020204030204" pitchFamily="49" charset="0"/>
              </a:rPr>
              <a:t>'./jenkins/scripts/deliver.sh'</a:t>
            </a:r>
          </a:p>
          <a:p>
            <a:pPr eaLnBrk="1" hangingPunct="1">
              <a:buClr>
                <a:srgbClr val="000000"/>
              </a:buClr>
              <a:buSzPct val="100000"/>
              <a:buFont typeface="Times New Roman" panose="02020603050405020304" pitchFamily="18" charset="0"/>
              <a:buNone/>
            </a:pPr>
            <a:r>
              <a:rPr lang="en-US" altLang="en-US" sz="1600">
                <a:solidFill>
                  <a:srgbClr val="D4D4D4"/>
                </a:solidFill>
                <a:latin typeface="Consolas" panose="020B0609020204030204" pitchFamily="49" charset="0"/>
              </a:rPr>
              <a:t>           </a:t>
            </a: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    }</a:t>
            </a:r>
          </a:p>
          <a:p>
            <a:pPr eaLnBrk="1" hangingPunct="1">
              <a:buClr>
                <a:srgbClr val="000000"/>
              </a:buClr>
              <a:buSzPct val="100000"/>
              <a:buFont typeface="Times New Roman" panose="02020603050405020304" pitchFamily="18" charset="0"/>
              <a:buNone/>
            </a:pPr>
            <a:r>
              <a:rPr lang="en-US" altLang="en-US" sz="1600">
                <a:solidFill>
                  <a:schemeClr val="tx1"/>
                </a:solidFill>
                <a:latin typeface="Consolas" panose="020B0609020204030204" pitchFamily="49" charset="0"/>
              </a:rPr>
              <a:t>}</a:t>
            </a:r>
          </a:p>
        </p:txBody>
      </p:sp>
      <p:pic>
        <p:nvPicPr>
          <p:cNvPr id="27651" name="Picture 5" descr="A close up of a logo&#10;&#10;Description automatically generated">
            <a:extLst>
              <a:ext uri="{FF2B5EF4-FFF2-40B4-BE49-F238E27FC236}">
                <a16:creationId xmlns:a16="http://schemas.microsoft.com/office/drawing/2014/main" id="{715493F6-D1A9-4C07-918F-29B9A5CE5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5AC1CED-CE18-4452-ADE3-B182E21A6E5A}"/>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QUESTIONS?</a:t>
            </a:r>
          </a:p>
        </p:txBody>
      </p:sp>
      <p:sp>
        <p:nvSpPr>
          <p:cNvPr id="28675" name="Rectangle 2">
            <a:extLst>
              <a:ext uri="{FF2B5EF4-FFF2-40B4-BE49-F238E27FC236}">
                <a16:creationId xmlns:a16="http://schemas.microsoft.com/office/drawing/2014/main" id="{AB6032D8-8566-47A4-BB1B-933C48210C14}"/>
              </a:ext>
            </a:extLst>
          </p:cNvPr>
          <p:cNvSpPr>
            <a:spLocks noGrp="1"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buClr>
                <a:srgbClr val="000000"/>
              </a:buClr>
              <a:buSzPct val="100000"/>
              <a:buFont typeface="Times New Roman" panose="02020603050405020304" pitchFamily="18" charset="0"/>
              <a:buNone/>
            </a:pPr>
            <a:endParaRPr lang="en-US" altLang="en-US"/>
          </a:p>
        </p:txBody>
      </p:sp>
      <p:pic>
        <p:nvPicPr>
          <p:cNvPr id="28676" name="Picture 2" descr="A close up of a logo&#10;&#10;Description automatically generated">
            <a:extLst>
              <a:ext uri="{FF2B5EF4-FFF2-40B4-BE49-F238E27FC236}">
                <a16:creationId xmlns:a16="http://schemas.microsoft.com/office/drawing/2014/main" id="{4E92FB47-A63F-4D89-9638-1BF92ED07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3C220EA5-86EF-4170-A4D2-3D87E361AE30}"/>
              </a:ext>
            </a:extLst>
          </p:cNvPr>
          <p:cNvSpPr txBox="1">
            <a:spLocks noChangeArrowheads="1"/>
          </p:cNvSpPr>
          <p:nvPr/>
        </p:nvSpPr>
        <p:spPr bwMode="auto">
          <a:xfrm>
            <a:off x="474663"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EXAMPLE 1</a:t>
            </a:r>
          </a:p>
        </p:txBody>
      </p:sp>
      <p:sp>
        <p:nvSpPr>
          <p:cNvPr id="30723" name="Text Box 2">
            <a:extLst>
              <a:ext uri="{FF2B5EF4-FFF2-40B4-BE49-F238E27FC236}">
                <a16:creationId xmlns:a16="http://schemas.microsoft.com/office/drawing/2014/main" id="{2B278EF8-48F1-4157-BDE6-702438F83AC5}"/>
              </a:ext>
            </a:extLst>
          </p:cNvPr>
          <p:cNvSpPr txBox="1">
            <a:spLocks noChangeArrowheads="1"/>
          </p:cNvSpPr>
          <p:nvPr/>
        </p:nvSpPr>
        <p:spPr bwMode="auto">
          <a:xfrm>
            <a:off x="482600" y="914400"/>
            <a:ext cx="762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a:latin typeface="Arial"/>
              </a:rPr>
              <a:t>Build a java app with maven</a:t>
            </a:r>
            <a:endParaRPr lang="en-US" altLang="en-US" b="0"/>
          </a:p>
        </p:txBody>
      </p:sp>
      <p:sp>
        <p:nvSpPr>
          <p:cNvPr id="30724" name="Text Box 2">
            <a:extLst>
              <a:ext uri="{FF2B5EF4-FFF2-40B4-BE49-F238E27FC236}">
                <a16:creationId xmlns:a16="http://schemas.microsoft.com/office/drawing/2014/main" id="{A841BE45-2917-47B0-85ED-17B3C3785AD8}"/>
              </a:ext>
            </a:extLst>
          </p:cNvPr>
          <p:cNvSpPr txBox="1">
            <a:spLocks noChangeArrowheads="1"/>
          </p:cNvSpPr>
          <p:nvPr/>
        </p:nvSpPr>
        <p:spPr bwMode="auto">
          <a:xfrm>
            <a:off x="474663" y="1752600"/>
            <a:ext cx="76200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dirty="0">
                <a:latin typeface="Arial"/>
              </a:rPr>
              <a:t>1. Clone https://github.com/hrdkgtm/</a:t>
            </a:r>
            <a:r>
              <a:rPr lang="en-US" b="0" dirty="0">
                <a:latin typeface="Arial"/>
                <a:cs typeface="Arial"/>
              </a:rPr>
              <a:t>simple-java-maven-app</a:t>
            </a:r>
            <a:r>
              <a:rPr lang="en-US" altLang="en-US" b="0" dirty="0">
                <a:latin typeface="Arial"/>
              </a:rPr>
              <a:t>.git to your local machine</a:t>
            </a:r>
          </a:p>
          <a:p>
            <a:pPr eaLnBrk="1" hangingPunct="1">
              <a:buClrTx/>
            </a:pPr>
            <a:r>
              <a:rPr lang="en-US" altLang="en-US" b="0" dirty="0">
                <a:latin typeface="Arial"/>
              </a:rPr>
              <a:t>2. Open your </a:t>
            </a:r>
            <a:r>
              <a:rPr lang="en-US" altLang="en-US" b="0" dirty="0" err="1">
                <a:latin typeface="Arial"/>
              </a:rPr>
              <a:t>jenkins</a:t>
            </a:r>
            <a:r>
              <a:rPr lang="en-US" altLang="en-US" b="0" dirty="0">
                <a:latin typeface="Arial"/>
              </a:rPr>
              <a:t> and create pipeline job</a:t>
            </a:r>
          </a:p>
          <a:p>
            <a:pPr eaLnBrk="1" hangingPunct="1">
              <a:buClrTx/>
            </a:pPr>
            <a:endParaRPr lang="en-US" altLang="en-US" b="0"/>
          </a:p>
          <a:p>
            <a:pPr eaLnBrk="1" hangingPunct="1">
              <a:buClrTx/>
            </a:pPr>
            <a:endParaRPr lang="en-US" altLang="en-US" b="0"/>
          </a:p>
          <a:p>
            <a:pPr eaLnBrk="1" hangingPunct="1">
              <a:buClrTx/>
            </a:pPr>
            <a:endParaRPr lang="en-US" altLang="en-US" b="0"/>
          </a:p>
          <a:p>
            <a:pPr eaLnBrk="1" hangingPunct="1">
              <a:buClrTx/>
            </a:pPr>
            <a:r>
              <a:rPr lang="en-US" altLang="en-US" b="0" dirty="0">
                <a:latin typeface="Arial"/>
              </a:rPr>
              <a:t>The official tutorial from Jenkins Documentation :</a:t>
            </a:r>
            <a:endParaRPr lang="en-US" altLang="en-US" b="0" dirty="0"/>
          </a:p>
          <a:p>
            <a:pPr eaLnBrk="1" hangingPunct="1">
              <a:buClrTx/>
            </a:pPr>
            <a:r>
              <a:rPr lang="en-US" altLang="en-US" b="0" dirty="0">
                <a:solidFill>
                  <a:schemeClr val="tx1"/>
                </a:solidFill>
                <a:latin typeface="Arial"/>
                <a:hlinkClick r:id="rId2">
                  <a:extLst>
                    <a:ext uri="{A12FA001-AC4F-418D-AE19-62706E023703}">
                      <ahyp:hlinkClr xmlns:ahyp="http://schemas.microsoft.com/office/drawing/2018/hyperlinkcolor" val="tx"/>
                    </a:ext>
                  </a:extLst>
                </a:hlinkClick>
              </a:rPr>
              <a:t>https://jenkins.io/doc/tutorials/build-a-java-app-with-maven/</a:t>
            </a:r>
            <a:endParaRPr lang="en-US" altLang="en-US" b="0">
              <a:solidFill>
                <a:schemeClr val="tx1"/>
              </a:solidFill>
              <a:latin typeface="Arial"/>
            </a:endParaRPr>
          </a:p>
          <a:p>
            <a:pPr eaLnBrk="1" hangingPunct="1">
              <a:buClrTx/>
            </a:pPr>
            <a:endParaRPr lang="en-US" altLang="en-US" b="0"/>
          </a:p>
        </p:txBody>
      </p:sp>
      <p:pic>
        <p:nvPicPr>
          <p:cNvPr id="30725" name="Picture 5" descr="A close up of a logo&#10;&#10;Description automatically generated">
            <a:extLst>
              <a:ext uri="{FF2B5EF4-FFF2-40B4-BE49-F238E27FC236}">
                <a16:creationId xmlns:a16="http://schemas.microsoft.com/office/drawing/2014/main" id="{E88AF4A3-E830-4013-88AB-F843F7176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3C220EA5-86EF-4170-A4D2-3D87E361AE30}"/>
              </a:ext>
            </a:extLst>
          </p:cNvPr>
          <p:cNvSpPr txBox="1">
            <a:spLocks noChangeArrowheads="1"/>
          </p:cNvSpPr>
          <p:nvPr/>
        </p:nvSpPr>
        <p:spPr bwMode="auto">
          <a:xfrm>
            <a:off x="474663"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spcBef>
                <a:spcPct val="0"/>
              </a:spcBef>
              <a:spcAft>
                <a:spcPct val="0"/>
              </a:spcAft>
            </a:pPr>
            <a:r>
              <a:rPr lang="en-US" altLang="en-US" sz="3600" b="0">
                <a:solidFill>
                  <a:srgbClr val="04617B"/>
                </a:solidFill>
                <a:latin typeface="Arial Black"/>
              </a:rPr>
              <a:t>EXPECTED ERRORS</a:t>
            </a:r>
            <a:endParaRPr lang="en-US"/>
          </a:p>
        </p:txBody>
      </p:sp>
      <p:sp>
        <p:nvSpPr>
          <p:cNvPr id="30723" name="Text Box 2">
            <a:extLst>
              <a:ext uri="{FF2B5EF4-FFF2-40B4-BE49-F238E27FC236}">
                <a16:creationId xmlns:a16="http://schemas.microsoft.com/office/drawing/2014/main" id="{2B278EF8-48F1-4157-BDE6-702438F83AC5}"/>
              </a:ext>
            </a:extLst>
          </p:cNvPr>
          <p:cNvSpPr txBox="1">
            <a:spLocks noChangeArrowheads="1"/>
          </p:cNvSpPr>
          <p:nvPr/>
        </p:nvSpPr>
        <p:spPr bwMode="auto">
          <a:xfrm>
            <a:off x="482600" y="914400"/>
            <a:ext cx="762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endParaRPr lang="en-US" altLang="en-US" b="0" dirty="0"/>
          </a:p>
        </p:txBody>
      </p:sp>
      <p:sp>
        <p:nvSpPr>
          <p:cNvPr id="30724" name="Text Box 2">
            <a:extLst>
              <a:ext uri="{FF2B5EF4-FFF2-40B4-BE49-F238E27FC236}">
                <a16:creationId xmlns:a16="http://schemas.microsoft.com/office/drawing/2014/main" id="{A841BE45-2917-47B0-85ED-17B3C3785AD8}"/>
              </a:ext>
            </a:extLst>
          </p:cNvPr>
          <p:cNvSpPr txBox="1">
            <a:spLocks noChangeArrowheads="1"/>
          </p:cNvSpPr>
          <p:nvPr/>
        </p:nvSpPr>
        <p:spPr bwMode="auto">
          <a:xfrm>
            <a:off x="474663" y="1752600"/>
            <a:ext cx="76200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dirty="0">
                <a:latin typeface="Arial"/>
              </a:rPr>
              <a:t>In this exercise, we might face errors from the build.</a:t>
            </a:r>
          </a:p>
          <a:p>
            <a:pPr>
              <a:buClrTx/>
            </a:pPr>
            <a:r>
              <a:rPr lang="en-US" altLang="en-US" b="0" dirty="0">
                <a:latin typeface="Arial"/>
              </a:rPr>
              <a:t>This is just a maven behavior where it needs to download a lot of dependencies at the initial run.</a:t>
            </a:r>
          </a:p>
          <a:p>
            <a:pPr>
              <a:buClrTx/>
            </a:pPr>
            <a:r>
              <a:rPr lang="en-US" altLang="en-US" b="0" dirty="0">
                <a:latin typeface="Arial"/>
              </a:rPr>
              <a:t>We can simply ignore the error and rebuild from </a:t>
            </a:r>
            <a:r>
              <a:rPr lang="en-US" altLang="en-US" b="0" dirty="0" err="1">
                <a:latin typeface="Arial"/>
              </a:rPr>
              <a:t>jenkins</a:t>
            </a:r>
            <a:r>
              <a:rPr lang="en-US" altLang="en-US" b="0" dirty="0">
                <a:latin typeface="Arial"/>
              </a:rPr>
              <a:t>. Once the job </a:t>
            </a:r>
            <a:r>
              <a:rPr lang="en-US" altLang="en-US" b="0" dirty="0" err="1">
                <a:latin typeface="Arial"/>
              </a:rPr>
              <a:t>succeded</a:t>
            </a:r>
            <a:r>
              <a:rPr lang="en-US" altLang="en-US" b="0" dirty="0">
                <a:latin typeface="Arial"/>
              </a:rPr>
              <a:t>, maven will no longer throw those errors since the dependencies are already downloaded and installed</a:t>
            </a:r>
          </a:p>
          <a:p>
            <a:pPr>
              <a:buClrTx/>
            </a:pPr>
            <a:r>
              <a:rPr lang="en-US" altLang="en-US" b="0" dirty="0">
                <a:latin typeface="Arial"/>
                <a:cs typeface="Arial"/>
              </a:rPr>
              <a:t>Example :</a:t>
            </a:r>
          </a:p>
          <a:p>
            <a:r>
              <a:rPr lang="en-US" sz="1300" b="0" dirty="0">
                <a:latin typeface="Hack"/>
                <a:cs typeface="Arial"/>
              </a:rPr>
              <a:t>[ERROR] Failed to execute goal org.apache.maven.plugins:maven-compiler-plugin:2.3.2:compile (default-compile) on project my-app: Execution default-compile of goal org.apache.maven.plugins:maven-compiler-plugin:2.3.2:compile failed: Plugin org.apache.maven.plugins:maven-compiler-plugin:2.3.2 or one of its dependencies could not be resolved</a:t>
            </a:r>
            <a:endParaRPr lang="en-US" sz="1300" dirty="0">
              <a:latin typeface="Hack"/>
            </a:endParaRPr>
          </a:p>
        </p:txBody>
      </p:sp>
      <p:pic>
        <p:nvPicPr>
          <p:cNvPr id="30725" name="Picture 5" descr="A close up of a logo&#10;&#10;Description automatically generated">
            <a:extLst>
              <a:ext uri="{FF2B5EF4-FFF2-40B4-BE49-F238E27FC236}">
                <a16:creationId xmlns:a16="http://schemas.microsoft.com/office/drawing/2014/main" id="{E88AF4A3-E830-4013-88AB-F843F7176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11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DD80D8A2-61BF-4085-B1D6-1E1F572F4B82}"/>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WHAT IS CI/CD ?</a:t>
            </a:r>
          </a:p>
        </p:txBody>
      </p:sp>
      <p:sp>
        <p:nvSpPr>
          <p:cNvPr id="6147" name="Subtitle 2">
            <a:extLst>
              <a:ext uri="{FF2B5EF4-FFF2-40B4-BE49-F238E27FC236}">
                <a16:creationId xmlns:a16="http://schemas.microsoft.com/office/drawing/2014/main" id="{25B6021C-7409-4601-ACBA-DE10C19E8436}"/>
              </a:ext>
            </a:extLst>
          </p:cNvPr>
          <p:cNvSpPr>
            <a:spLocks noGrp="1" noChangeArrowheads="1"/>
          </p:cNvSpPr>
          <p:nvPr>
            <p:ph type="subTitle" idx="1"/>
          </p:nvPr>
        </p:nvSpPr>
        <p:spPr>
          <a:xfrm>
            <a:off x="609600" y="1784350"/>
            <a:ext cx="6858000" cy="1655763"/>
          </a:xfrm>
        </p:spPr>
        <p:txBody>
          <a:bodyPr/>
          <a:lstStyle/>
          <a:p>
            <a:pPr algn="l" eaLnBrk="1" hangingPunct="1"/>
            <a:r>
              <a:rPr lang="en-US" altLang="en-US" sz="2000" b="0"/>
              <a:t>The practice of automating the integration of code changes from multiple contributors into a single software project</a:t>
            </a:r>
          </a:p>
          <a:p>
            <a:pPr algn="l" eaLnBrk="1" hangingPunct="1"/>
            <a:r>
              <a:rPr lang="en-US" altLang="en-US" sz="2000" b="0"/>
              <a:t>Continuous integration leads to continuous deployment allowing us to deliver software more rapidly</a:t>
            </a:r>
          </a:p>
          <a:p>
            <a:pPr algn="l" eaLnBrk="1" hangingPunct="1"/>
            <a:endParaRPr lang="en-US" altLang="en-US" b="0"/>
          </a:p>
        </p:txBody>
      </p:sp>
      <p:pic>
        <p:nvPicPr>
          <p:cNvPr id="6148" name="Picture 6" descr="A close up of a logo&#10;&#10;Description automatically generated">
            <a:extLst>
              <a:ext uri="{FF2B5EF4-FFF2-40B4-BE49-F238E27FC236}">
                <a16:creationId xmlns:a16="http://schemas.microsoft.com/office/drawing/2014/main" id="{7FA4206F-C48C-4CF6-94B3-6AC532352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D8C7CA7D-BD25-4055-ACC5-A0DD8E9128A7}"/>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CENTRALIZED PIPELINE</a:t>
            </a:r>
          </a:p>
        </p:txBody>
      </p:sp>
      <p:sp>
        <p:nvSpPr>
          <p:cNvPr id="31747" name="Rectangle 2">
            <a:extLst>
              <a:ext uri="{FF2B5EF4-FFF2-40B4-BE49-F238E27FC236}">
                <a16:creationId xmlns:a16="http://schemas.microsoft.com/office/drawing/2014/main" id="{FFF52458-6030-456F-A51A-32979D9F995B}"/>
              </a:ext>
            </a:extLst>
          </p:cNvPr>
          <p:cNvSpPr>
            <a:spLocks noGrp="1"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buClr>
                <a:srgbClr val="000000"/>
              </a:buClr>
              <a:buSzPct val="100000"/>
              <a:buFont typeface="Times New Roman" panose="02020603050405020304" pitchFamily="18" charset="0"/>
              <a:buNone/>
            </a:pPr>
            <a:endParaRPr lang="en-US" altLang="en-US"/>
          </a:p>
        </p:txBody>
      </p:sp>
      <p:pic>
        <p:nvPicPr>
          <p:cNvPr id="31748" name="Picture 2" descr="A close up of a logo&#10;&#10;Description automatically generated">
            <a:extLst>
              <a:ext uri="{FF2B5EF4-FFF2-40B4-BE49-F238E27FC236}">
                <a16:creationId xmlns:a16="http://schemas.microsoft.com/office/drawing/2014/main" id="{6F13BBC4-B5FB-4AFB-BE80-FFA0E1993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2">
            <a:extLst>
              <a:ext uri="{FF2B5EF4-FFF2-40B4-BE49-F238E27FC236}">
                <a16:creationId xmlns:a16="http://schemas.microsoft.com/office/drawing/2014/main" id="{B6D2997E-751F-43C5-B588-F1F3248A8733}"/>
              </a:ext>
            </a:extLst>
          </p:cNvPr>
          <p:cNvSpPr txBox="1">
            <a:spLocks noChangeArrowheads="1"/>
          </p:cNvSpPr>
          <p:nvPr/>
        </p:nvSpPr>
        <p:spPr bwMode="auto">
          <a:xfrm>
            <a:off x="474663" y="1752600"/>
            <a:ext cx="76200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a:t>As Pipeline is adopted for more and more projects in an organization, common patterns are likely to emerge. Oftentimes it is useful to share parts of Pipelines between various projects to reduce redundancies and keep code "DRY"</a:t>
            </a:r>
          </a:p>
        </p:txBody>
      </p:sp>
      <p:pic>
        <p:nvPicPr>
          <p:cNvPr id="31750" name="Picture 2" descr="A close up of text on a white background&#10;&#10;Description automatically generated">
            <a:extLst>
              <a:ext uri="{FF2B5EF4-FFF2-40B4-BE49-F238E27FC236}">
                <a16:creationId xmlns:a16="http://schemas.microsoft.com/office/drawing/2014/main" id="{F1046ACE-7BAF-4EFD-8A71-F82110E8F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3162300"/>
            <a:ext cx="67818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40B43F2B-2156-4CF3-A08B-FB1697CE7D67}"/>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CI/CD AT BLIBLI.COM</a:t>
            </a:r>
          </a:p>
        </p:txBody>
      </p:sp>
      <p:pic>
        <p:nvPicPr>
          <p:cNvPr id="33795" name="Picture 2" descr="A close up of a logo&#10;&#10;Description automatically generated">
            <a:extLst>
              <a:ext uri="{FF2B5EF4-FFF2-40B4-BE49-F238E27FC236}">
                <a16:creationId xmlns:a16="http://schemas.microsoft.com/office/drawing/2014/main" id="{49A3B6FE-4F59-4D44-A60B-A15D0C41D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6" descr="A close up of a map&#10;&#10;Description automatically generated">
            <a:extLst>
              <a:ext uri="{FF2B5EF4-FFF2-40B4-BE49-F238E27FC236}">
                <a16:creationId xmlns:a16="http://schemas.microsoft.com/office/drawing/2014/main" id="{154C32F3-B33A-4219-BB42-4D3D68642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65238"/>
            <a:ext cx="7086600"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5620599C-3B36-4B12-9A73-2EC632DB528E}"/>
              </a:ext>
            </a:extLst>
          </p:cNvPr>
          <p:cNvSpPr txBox="1">
            <a:spLocks noChangeArrowheads="1"/>
          </p:cNvSpPr>
          <p:nvPr/>
        </p:nvSpPr>
        <p:spPr bwMode="auto">
          <a:xfrm>
            <a:off x="474663"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EXAMPLE 2</a:t>
            </a:r>
          </a:p>
        </p:txBody>
      </p:sp>
      <p:sp>
        <p:nvSpPr>
          <p:cNvPr id="34819" name="Text Box 2">
            <a:extLst>
              <a:ext uri="{FF2B5EF4-FFF2-40B4-BE49-F238E27FC236}">
                <a16:creationId xmlns:a16="http://schemas.microsoft.com/office/drawing/2014/main" id="{39A5DFD9-16E7-49B5-A66D-33D2D1A6DDFF}"/>
              </a:ext>
            </a:extLst>
          </p:cNvPr>
          <p:cNvSpPr txBox="1">
            <a:spLocks noChangeArrowheads="1"/>
          </p:cNvSpPr>
          <p:nvPr/>
        </p:nvSpPr>
        <p:spPr bwMode="auto">
          <a:xfrm>
            <a:off x="482600" y="914400"/>
            <a:ext cx="762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a:t>Implement Jenkins shared library</a:t>
            </a:r>
          </a:p>
        </p:txBody>
      </p:sp>
      <p:sp>
        <p:nvSpPr>
          <p:cNvPr id="34820" name="Text Box 2">
            <a:extLst>
              <a:ext uri="{FF2B5EF4-FFF2-40B4-BE49-F238E27FC236}">
                <a16:creationId xmlns:a16="http://schemas.microsoft.com/office/drawing/2014/main" id="{A79D7931-915C-49A1-9EC5-2D808F733039}"/>
              </a:ext>
            </a:extLst>
          </p:cNvPr>
          <p:cNvSpPr txBox="1">
            <a:spLocks noChangeArrowheads="1"/>
          </p:cNvSpPr>
          <p:nvPr/>
        </p:nvSpPr>
        <p:spPr bwMode="auto">
          <a:xfrm>
            <a:off x="474663" y="1752600"/>
            <a:ext cx="76200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endParaRPr lang="en-US" altLang="en-US" b="0"/>
          </a:p>
        </p:txBody>
      </p:sp>
      <p:pic>
        <p:nvPicPr>
          <p:cNvPr id="34821" name="Picture 5" descr="A close up of a logo&#10;&#10;Description automatically generated">
            <a:extLst>
              <a:ext uri="{FF2B5EF4-FFF2-40B4-BE49-F238E27FC236}">
                <a16:creationId xmlns:a16="http://schemas.microsoft.com/office/drawing/2014/main" id="{AE2005DC-4293-49B1-B561-338543D15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2">
            <a:extLst>
              <a:ext uri="{FF2B5EF4-FFF2-40B4-BE49-F238E27FC236}">
                <a16:creationId xmlns:a16="http://schemas.microsoft.com/office/drawing/2014/main" id="{EABC2001-D3C7-431D-884A-8E9CFA029870}"/>
              </a:ext>
            </a:extLst>
          </p:cNvPr>
          <p:cNvSpPr txBox="1">
            <a:spLocks noChangeArrowheads="1"/>
          </p:cNvSpPr>
          <p:nvPr/>
        </p:nvSpPr>
        <p:spPr bwMode="auto">
          <a:xfrm>
            <a:off x="627063" y="1905000"/>
            <a:ext cx="76200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dirty="0">
                <a:latin typeface="Arial"/>
              </a:rPr>
              <a:t>1. Clone </a:t>
            </a:r>
            <a:r>
              <a:rPr lang="en-US" altLang="en-US" b="0" dirty="0">
                <a:latin typeface="Arial"/>
                <a:hlinkClick r:id="rId3"/>
              </a:rPr>
              <a:t>https://github.com/hrdkgtm/simple-java-maven-app.git</a:t>
            </a:r>
            <a:r>
              <a:rPr lang="en-US" altLang="en-US" b="0" dirty="0">
                <a:latin typeface="Arial"/>
              </a:rPr>
              <a:t> to your local machine</a:t>
            </a:r>
          </a:p>
          <a:p>
            <a:pPr eaLnBrk="1" hangingPunct="1">
              <a:buClrTx/>
            </a:pPr>
            <a:r>
              <a:rPr lang="en-US" altLang="en-US" b="0" dirty="0">
                <a:latin typeface="Arial"/>
              </a:rPr>
              <a:t>2. Configure global library pipeline from Jenkins UI</a:t>
            </a:r>
          </a:p>
          <a:p>
            <a:pPr>
              <a:buClrTx/>
            </a:pPr>
            <a:r>
              <a:rPr lang="en-US" altLang="en-US" b="0" dirty="0">
                <a:latin typeface="Arial"/>
              </a:rPr>
              <a:t>Manage Jenkins &gt; Configure System &gt; Global Pipeline Library</a:t>
            </a:r>
          </a:p>
          <a:p>
            <a:pPr eaLnBrk="1" hangingPunct="1">
              <a:buClrTx/>
            </a:pPr>
            <a:r>
              <a:rPr lang="en-US" altLang="en-US" b="0" dirty="0">
                <a:latin typeface="Arial"/>
              </a:rPr>
              <a:t>3. Update your </a:t>
            </a:r>
            <a:r>
              <a:rPr lang="en-US" altLang="en-US" b="0" dirty="0" err="1">
                <a:latin typeface="Arial"/>
              </a:rPr>
              <a:t>Jenkinsfile</a:t>
            </a:r>
            <a:r>
              <a:rPr lang="en-US" altLang="en-US" b="0" dirty="0">
                <a:latin typeface="Arial"/>
              </a:rPr>
              <a:t> in maven repo (example 1) to use library from </a:t>
            </a:r>
            <a:r>
              <a:rPr lang="en-US" b="0" dirty="0">
                <a:latin typeface="Arial"/>
                <a:cs typeface="Arial"/>
              </a:rPr>
              <a:t>https://github.com/hrdkgtm/future-jenkins-library.git</a:t>
            </a:r>
          </a:p>
          <a:p>
            <a:pPr eaLnBrk="1" hangingPunct="1">
              <a:buClrTx/>
            </a:pPr>
            <a:endParaRPr lang="en-US" altLang="en-US" b="0"/>
          </a:p>
          <a:p>
            <a:pPr>
              <a:buClrTx/>
            </a:pPr>
            <a:endParaRPr lang="en-US" altLang="en-US" b="0" dirty="0">
              <a:latin typeface="Arial"/>
            </a:endParaRPr>
          </a:p>
          <a:p>
            <a:pPr eaLnBrk="1" hangingPunct="1">
              <a:buClrTx/>
            </a:pPr>
            <a:r>
              <a:rPr lang="en-US" altLang="en-US" b="0" dirty="0">
                <a:latin typeface="Arial"/>
              </a:rPr>
              <a:t>More info : </a:t>
            </a:r>
            <a:endParaRPr lang="en-US" altLang="en-US" b="0" dirty="0"/>
          </a:p>
          <a:p>
            <a:pPr>
              <a:buClrTx/>
            </a:pPr>
            <a:r>
              <a:rPr lang="en-US" altLang="en-US" b="0" dirty="0">
                <a:solidFill>
                  <a:schemeClr val="tx1"/>
                </a:solidFill>
                <a:latin typeface="Arial"/>
                <a:hlinkClick r:id="rId4">
                  <a:extLst>
                    <a:ext uri="{A12FA001-AC4F-418D-AE19-62706E023703}">
                      <ahyp:hlinkClr xmlns:ahyp="http://schemas.microsoft.com/office/drawing/2018/hyperlinkcolor" val="tx"/>
                    </a:ext>
                  </a:extLst>
                </a:hlinkClick>
              </a:rPr>
              <a:t>https://jenkins.io/doc/book/pipeline/shared-libraries/</a:t>
            </a:r>
            <a:endParaRPr lang="en-US" altLang="en-US" b="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65BDEA8B-1D6F-414D-A9C0-51549FA041DD}"/>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QUESTIONS?</a:t>
            </a:r>
          </a:p>
        </p:txBody>
      </p:sp>
      <p:sp>
        <p:nvSpPr>
          <p:cNvPr id="35843" name="Rectangle 2">
            <a:extLst>
              <a:ext uri="{FF2B5EF4-FFF2-40B4-BE49-F238E27FC236}">
                <a16:creationId xmlns:a16="http://schemas.microsoft.com/office/drawing/2014/main" id="{2E12A83B-4E48-4661-948E-A2D858990C9C}"/>
              </a:ext>
            </a:extLst>
          </p:cNvPr>
          <p:cNvSpPr>
            <a:spLocks noGrp="1"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buClr>
                <a:srgbClr val="000000"/>
              </a:buClr>
              <a:buSzPct val="100000"/>
              <a:buFont typeface="Times New Roman" panose="02020603050405020304" pitchFamily="18" charset="0"/>
              <a:buNone/>
            </a:pPr>
            <a:endParaRPr lang="en-US" altLang="en-US"/>
          </a:p>
        </p:txBody>
      </p:sp>
      <p:pic>
        <p:nvPicPr>
          <p:cNvPr id="35844" name="Picture 2" descr="A close up of a logo&#10;&#10;Description automatically generated">
            <a:extLst>
              <a:ext uri="{FF2B5EF4-FFF2-40B4-BE49-F238E27FC236}">
                <a16:creationId xmlns:a16="http://schemas.microsoft.com/office/drawing/2014/main" id="{7CF6E3B9-6487-4E6E-9A89-EC1D65B80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E0AE488C-D187-4BA5-9A05-900E7AE75B11}"/>
              </a:ext>
            </a:extLst>
          </p:cNvPr>
          <p:cNvSpPr txBox="1">
            <a:spLocks noChangeArrowheads="1"/>
          </p:cNvSpPr>
          <p:nvPr/>
        </p:nvSpPr>
        <p:spPr bwMode="auto">
          <a:xfrm>
            <a:off x="474663"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a:rPr>
              <a:t>TASK 1</a:t>
            </a:r>
          </a:p>
        </p:txBody>
      </p:sp>
      <p:pic>
        <p:nvPicPr>
          <p:cNvPr id="38915" name="Picture 3" descr="A close up of a logo&#10;&#10;Description automatically generated">
            <a:extLst>
              <a:ext uri="{FF2B5EF4-FFF2-40B4-BE49-F238E27FC236}">
                <a16:creationId xmlns:a16="http://schemas.microsoft.com/office/drawing/2014/main" id="{09DC5CEB-8BB1-459A-8113-FA2AC78B7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2">
            <a:extLst>
              <a:ext uri="{FF2B5EF4-FFF2-40B4-BE49-F238E27FC236}">
                <a16:creationId xmlns:a16="http://schemas.microsoft.com/office/drawing/2014/main" id="{DACD4765-E71C-46A9-89C7-12F0C7035327}"/>
              </a:ext>
            </a:extLst>
          </p:cNvPr>
          <p:cNvSpPr txBox="1">
            <a:spLocks noChangeArrowheads="1"/>
          </p:cNvSpPr>
          <p:nvPr/>
        </p:nvSpPr>
        <p:spPr bwMode="auto">
          <a:xfrm>
            <a:off x="482600" y="1905000"/>
            <a:ext cx="762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a:latin typeface="Arial"/>
              </a:rPr>
              <a:t>Deploy using a docker agent, like the official tutorial in Jenkins documentation.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77366E7F-2455-4715-B89A-33D52044CF80}"/>
              </a:ext>
            </a:extLst>
          </p:cNvPr>
          <p:cNvSpPr txBox="1">
            <a:spLocks noChangeArrowheads="1"/>
          </p:cNvSpPr>
          <p:nvPr/>
        </p:nvSpPr>
        <p:spPr bwMode="auto">
          <a:xfrm>
            <a:off x="474663"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a:rPr>
              <a:t>TASK 2</a:t>
            </a:r>
          </a:p>
        </p:txBody>
      </p:sp>
      <p:pic>
        <p:nvPicPr>
          <p:cNvPr id="37891" name="Picture 3" descr="A close up of a logo&#10;&#10;Description automatically generated">
            <a:extLst>
              <a:ext uri="{FF2B5EF4-FFF2-40B4-BE49-F238E27FC236}">
                <a16:creationId xmlns:a16="http://schemas.microsoft.com/office/drawing/2014/main" id="{1C89B93A-40B2-48BF-A6B9-C766CCF4F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2">
            <a:extLst>
              <a:ext uri="{FF2B5EF4-FFF2-40B4-BE49-F238E27FC236}">
                <a16:creationId xmlns:a16="http://schemas.microsoft.com/office/drawing/2014/main" id="{1E2D1D4E-F050-409E-B5BE-79E68A003F8E}"/>
              </a:ext>
            </a:extLst>
          </p:cNvPr>
          <p:cNvSpPr txBox="1">
            <a:spLocks noChangeArrowheads="1"/>
          </p:cNvSpPr>
          <p:nvPr/>
        </p:nvSpPr>
        <p:spPr bwMode="auto">
          <a:xfrm>
            <a:off x="474134" y="1905000"/>
            <a:ext cx="7628466"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a:latin typeface="Arial"/>
              </a:rPr>
              <a:t>Deploy the java maven application (example 1) to targeted </a:t>
            </a:r>
            <a:r>
              <a:rPr lang="en-US" altLang="en-US" b="0" dirty="0">
                <a:latin typeface="Arial"/>
              </a:rPr>
              <a:t>VM using shared library </a:t>
            </a:r>
            <a:endParaRPr lang="en-US" altLang="en-US"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73513A77-99CB-43E6-9094-5D2D96713DEB}"/>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QUESTIONS?</a:t>
            </a:r>
          </a:p>
        </p:txBody>
      </p:sp>
      <p:sp>
        <p:nvSpPr>
          <p:cNvPr id="39939" name="Rectangle 2">
            <a:extLst>
              <a:ext uri="{FF2B5EF4-FFF2-40B4-BE49-F238E27FC236}">
                <a16:creationId xmlns:a16="http://schemas.microsoft.com/office/drawing/2014/main" id="{0BE66B48-513E-4463-A1E4-B68A586B7C84}"/>
              </a:ext>
            </a:extLst>
          </p:cNvPr>
          <p:cNvSpPr>
            <a:spLocks noGrp="1"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hangingPunct="1">
              <a:buClr>
                <a:srgbClr val="000000"/>
              </a:buClr>
              <a:buSzPct val="100000"/>
              <a:buFont typeface="Times New Roman" panose="02020603050405020304" pitchFamily="18" charset="0"/>
              <a:buNone/>
            </a:pPr>
            <a:endParaRPr lang="en-US" altLang="en-US"/>
          </a:p>
        </p:txBody>
      </p:sp>
      <p:pic>
        <p:nvPicPr>
          <p:cNvPr id="39940" name="Picture 2" descr="A close up of a logo&#10;&#10;Description automatically generated">
            <a:extLst>
              <a:ext uri="{FF2B5EF4-FFF2-40B4-BE49-F238E27FC236}">
                <a16:creationId xmlns:a16="http://schemas.microsoft.com/office/drawing/2014/main" id="{A056C70A-01C6-4B7E-8F23-F78213FE0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194" name="Content Placeholder 4" descr="A picture containing text, map&#10;&#10;Description automatically generated">
            <a:extLst>
              <a:ext uri="{FF2B5EF4-FFF2-40B4-BE49-F238E27FC236}">
                <a16:creationId xmlns:a16="http://schemas.microsoft.com/office/drawing/2014/main" id="{696A9B33-49EC-40BB-93A7-A3BF500527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41338" y="1309688"/>
            <a:ext cx="7535862" cy="4238625"/>
          </a:xfrm>
        </p:spPr>
      </p:pic>
      <p:pic>
        <p:nvPicPr>
          <p:cNvPr id="8195" name="Picture 7" descr="A close up of a logo&#10;&#10;Description automatically generated">
            <a:extLst>
              <a:ext uri="{FF2B5EF4-FFF2-40B4-BE49-F238E27FC236}">
                <a16:creationId xmlns:a16="http://schemas.microsoft.com/office/drawing/2014/main" id="{8D79F2C8-3F59-4FDD-B1C0-AD433C244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DD80D8A2-61BF-4085-B1D6-1E1F572F4B82}"/>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pPr>
            <a:r>
              <a:rPr lang="en-US" altLang="en-US" sz="3600" b="0" dirty="0">
                <a:solidFill>
                  <a:srgbClr val="04617B"/>
                </a:solidFill>
                <a:latin typeface="Arial Black"/>
              </a:rPr>
              <a:t>CI/CD TOOL OPTIONS</a:t>
            </a:r>
          </a:p>
        </p:txBody>
      </p:sp>
      <p:sp>
        <p:nvSpPr>
          <p:cNvPr id="6147" name="Subtitle 2">
            <a:extLst>
              <a:ext uri="{FF2B5EF4-FFF2-40B4-BE49-F238E27FC236}">
                <a16:creationId xmlns:a16="http://schemas.microsoft.com/office/drawing/2014/main" id="{25B6021C-7409-4601-ACBA-DE10C19E8436}"/>
              </a:ext>
            </a:extLst>
          </p:cNvPr>
          <p:cNvSpPr>
            <a:spLocks noGrp="1" noChangeArrowheads="1"/>
          </p:cNvSpPr>
          <p:nvPr>
            <p:ph type="subTitle" idx="1"/>
          </p:nvPr>
        </p:nvSpPr>
        <p:spPr>
          <a:xfrm>
            <a:off x="609600" y="1784350"/>
            <a:ext cx="6858000" cy="1655763"/>
          </a:xfrm>
        </p:spPr>
        <p:txBody>
          <a:bodyPr/>
          <a:lstStyle/>
          <a:p>
            <a:pPr algn="l" eaLnBrk="1" hangingPunct="1"/>
            <a:endParaRPr lang="en-US" altLang="en-US" sz="2000" b="0" dirty="0"/>
          </a:p>
          <a:p>
            <a:pPr algn="l" eaLnBrk="1" hangingPunct="1"/>
            <a:endParaRPr lang="en-US" altLang="en-US" b="0"/>
          </a:p>
        </p:txBody>
      </p:sp>
      <p:pic>
        <p:nvPicPr>
          <p:cNvPr id="6148" name="Picture 6" descr="A close up of a logo&#10;&#10;Description automatically generated">
            <a:extLst>
              <a:ext uri="{FF2B5EF4-FFF2-40B4-BE49-F238E27FC236}">
                <a16:creationId xmlns:a16="http://schemas.microsoft.com/office/drawing/2014/main" id="{7FA4206F-C48C-4CF6-94B3-6AC532352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Graphical user interface, application&#10;&#10;Description automatically generated">
            <a:extLst>
              <a:ext uri="{FF2B5EF4-FFF2-40B4-BE49-F238E27FC236}">
                <a16:creationId xmlns:a16="http://schemas.microsoft.com/office/drawing/2014/main" id="{60B9530F-974B-4CD6-BBC7-D9B62C9C7E99}"/>
              </a:ext>
            </a:extLst>
          </p:cNvPr>
          <p:cNvPicPr>
            <a:picLocks noChangeAspect="1"/>
          </p:cNvPicPr>
          <p:nvPr/>
        </p:nvPicPr>
        <p:blipFill>
          <a:blip r:embed="rId4"/>
          <a:stretch>
            <a:fillRect/>
          </a:stretch>
        </p:blipFill>
        <p:spPr>
          <a:xfrm>
            <a:off x="364067" y="1095465"/>
            <a:ext cx="8424333" cy="4827939"/>
          </a:xfrm>
          <a:prstGeom prst="rect">
            <a:avLst/>
          </a:prstGeom>
        </p:spPr>
      </p:pic>
      <p:sp>
        <p:nvSpPr>
          <p:cNvPr id="3" name="TextBox 2">
            <a:extLst>
              <a:ext uri="{FF2B5EF4-FFF2-40B4-BE49-F238E27FC236}">
                <a16:creationId xmlns:a16="http://schemas.microsoft.com/office/drawing/2014/main" id="{7EA292D6-2E05-4A45-AC13-C5E60350620C}"/>
              </a:ext>
            </a:extLst>
          </p:cNvPr>
          <p:cNvSpPr txBox="1"/>
          <p:nvPr/>
        </p:nvSpPr>
        <p:spPr>
          <a:xfrm>
            <a:off x="364067" y="6096000"/>
            <a:ext cx="6231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solidFill>
                <a:latin typeface="Arial"/>
              </a:rPr>
              <a:t>Source : landscape.cncf.io</a:t>
            </a:r>
            <a:endParaRPr lang="en-US" dirty="0">
              <a:solidFill>
                <a:schemeClr val="tx1"/>
              </a:solidFill>
            </a:endParaRPr>
          </a:p>
        </p:txBody>
      </p:sp>
    </p:spTree>
    <p:extLst>
      <p:ext uri="{BB962C8B-B14F-4D97-AF65-F5344CB8AC3E}">
        <p14:creationId xmlns:p14="http://schemas.microsoft.com/office/powerpoint/2010/main" val="2858676665"/>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76B47130-B9BB-40D9-BECA-EDC53D06D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2057400"/>
            <a:ext cx="3790950" cy="121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Text Box 2">
            <a:extLst>
              <a:ext uri="{FF2B5EF4-FFF2-40B4-BE49-F238E27FC236}">
                <a16:creationId xmlns:a16="http://schemas.microsoft.com/office/drawing/2014/main" id="{470E0EED-CCDC-44A7-B446-2A333EB021E9}"/>
              </a:ext>
            </a:extLst>
          </p:cNvPr>
          <p:cNvSpPr txBox="1">
            <a:spLocks noChangeArrowheads="1"/>
          </p:cNvSpPr>
          <p:nvPr/>
        </p:nvSpPr>
        <p:spPr bwMode="auto">
          <a:xfrm>
            <a:off x="1909763" y="3733800"/>
            <a:ext cx="55578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a:t>Open Source Continuous Integration Server</a:t>
            </a:r>
          </a:p>
          <a:p>
            <a:pPr eaLnBrk="1" hangingPunct="1">
              <a:buClrTx/>
            </a:pPr>
            <a:endParaRPr lang="en-US" altLang="en-US"/>
          </a:p>
          <a:p>
            <a:pPr eaLnBrk="1" hangingPunct="1">
              <a:buClrTx/>
            </a:pPr>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0ECBE6AE-56D2-495B-B4D1-76BA8F0C88C4}"/>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INSTALLATION</a:t>
            </a:r>
          </a:p>
        </p:txBody>
      </p:sp>
      <p:pic>
        <p:nvPicPr>
          <p:cNvPr id="23555" name="Picture 3" descr="A close up of a logo&#10;&#10;Description automatically generated">
            <a:extLst>
              <a:ext uri="{FF2B5EF4-FFF2-40B4-BE49-F238E27FC236}">
                <a16:creationId xmlns:a16="http://schemas.microsoft.com/office/drawing/2014/main" id="{DA1BDC72-8DBD-4DA4-964C-826A6EF86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2">
            <a:extLst>
              <a:ext uri="{FF2B5EF4-FFF2-40B4-BE49-F238E27FC236}">
                <a16:creationId xmlns:a16="http://schemas.microsoft.com/office/drawing/2014/main" id="{5496FDF8-AD6B-48DE-AFBE-81A8ADBCCF2D}"/>
              </a:ext>
            </a:extLst>
          </p:cNvPr>
          <p:cNvSpPr txBox="1">
            <a:spLocks noChangeArrowheads="1"/>
          </p:cNvSpPr>
          <p:nvPr/>
        </p:nvSpPr>
        <p:spPr bwMode="auto">
          <a:xfrm>
            <a:off x="457200" y="1752600"/>
            <a:ext cx="8382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dirty="0">
                <a:latin typeface="Arial"/>
              </a:rPr>
              <a:t>Prerequisites :</a:t>
            </a:r>
          </a:p>
          <a:p>
            <a:pPr eaLnBrk="1" hangingPunct="1">
              <a:buClrTx/>
            </a:pPr>
            <a:r>
              <a:rPr lang="en-US" altLang="en-US" b="0" dirty="0">
                <a:latin typeface="Arial"/>
              </a:rPr>
              <a:t>Create a centos7 VM with </a:t>
            </a:r>
            <a:r>
              <a:rPr lang="en-US" altLang="en-US" b="0" dirty="0" err="1">
                <a:latin typeface="Arial"/>
              </a:rPr>
              <a:t>Vmware</a:t>
            </a:r>
            <a:r>
              <a:rPr lang="en-US" altLang="en-US" b="0" dirty="0">
                <a:latin typeface="Arial"/>
              </a:rPr>
              <a:t>/</a:t>
            </a:r>
            <a:r>
              <a:rPr lang="en-US" altLang="en-US" b="0" dirty="0" err="1">
                <a:latin typeface="Arial"/>
              </a:rPr>
              <a:t>Virtualbox</a:t>
            </a:r>
            <a:r>
              <a:rPr lang="en-US" altLang="en-US" b="0" dirty="0">
                <a:latin typeface="Arial"/>
              </a:rPr>
              <a:t> </a:t>
            </a:r>
          </a:p>
          <a:p>
            <a:pPr eaLnBrk="1" hangingPunct="1">
              <a:buClrTx/>
            </a:pPr>
            <a:r>
              <a:rPr lang="en-US" altLang="en-US" b="0" dirty="0">
                <a:latin typeface="Arial"/>
              </a:rPr>
              <a:t>Log in to your machine as root (or user with </a:t>
            </a:r>
            <a:r>
              <a:rPr lang="en-US" altLang="en-US" b="0" dirty="0" err="1">
                <a:latin typeface="Arial"/>
              </a:rPr>
              <a:t>sudo</a:t>
            </a:r>
            <a:r>
              <a:rPr lang="en-US" altLang="en-US" b="0" dirty="0">
                <a:latin typeface="Arial"/>
              </a:rPr>
              <a:t> privileges)</a:t>
            </a:r>
          </a:p>
          <a:p>
            <a:pPr eaLnBrk="1" hangingPunct="1">
              <a:buClrTx/>
            </a:pPr>
            <a:endParaRPr lang="en-US" altLang="en-US" b="0"/>
          </a:p>
          <a:p>
            <a:pPr eaLnBrk="1" hangingPunct="1">
              <a:buClrTx/>
            </a:pPr>
            <a:r>
              <a:rPr lang="en-US" altLang="en-US" b="0" dirty="0">
                <a:latin typeface="Arial"/>
              </a:rPr>
              <a:t>Installing Jenkins :</a:t>
            </a:r>
          </a:p>
          <a:p>
            <a:pPr eaLnBrk="1" hangingPunct="1">
              <a:buClrTx/>
            </a:pPr>
            <a:r>
              <a:rPr lang="en-US" altLang="en-US" b="0" dirty="0">
                <a:latin typeface="Arial"/>
              </a:rPr>
              <a:t>1. Jenkins is a java application, so you need to install java</a:t>
            </a:r>
          </a:p>
          <a:p>
            <a:pPr eaLnBrk="1" hangingPunct="1">
              <a:buClrTx/>
            </a:pPr>
            <a:r>
              <a:rPr lang="en-US" altLang="en-US" sz="1500" b="0" dirty="0">
                <a:solidFill>
                  <a:srgbClr val="2D3748"/>
                </a:solidFill>
                <a:latin typeface="Hack"/>
              </a:rPr>
              <a:t>$ </a:t>
            </a:r>
            <a:r>
              <a:rPr lang="en-US" altLang="en-US" sz="1500" b="0" dirty="0" err="1">
                <a:solidFill>
                  <a:srgbClr val="2D3748"/>
                </a:solidFill>
                <a:latin typeface="Hack"/>
              </a:rPr>
              <a:t>sudo</a:t>
            </a:r>
            <a:r>
              <a:rPr lang="en-US" altLang="en-US" sz="1500" b="0" dirty="0">
                <a:solidFill>
                  <a:srgbClr val="2D3748"/>
                </a:solidFill>
                <a:latin typeface="Hack"/>
              </a:rPr>
              <a:t> yum install java-1.8.0-openjdk-devel</a:t>
            </a:r>
            <a:endParaRPr lang="en-US" altLang="en-US" sz="1500" b="0">
              <a:latin typeface="Hack"/>
            </a:endParaRPr>
          </a:p>
          <a:p>
            <a:pPr eaLnBrk="1" hangingPunct="1">
              <a:buClrTx/>
            </a:pPr>
            <a:r>
              <a:rPr lang="en-US" altLang="en-US" b="0" dirty="0">
                <a:latin typeface="Arial"/>
              </a:rPr>
              <a:t>2. add Jenkins repository</a:t>
            </a:r>
          </a:p>
          <a:p>
            <a:pPr eaLnBrk="1" hangingPunct="1">
              <a:buClrTx/>
            </a:pPr>
            <a:r>
              <a:rPr lang="en-US" altLang="en-US" sz="1500" b="0" dirty="0">
                <a:solidFill>
                  <a:srgbClr val="2D3748"/>
                </a:solidFill>
                <a:latin typeface="Hack"/>
              </a:rPr>
              <a:t>$</a:t>
            </a:r>
            <a:r>
              <a:rPr lang="en-US" sz="1500" b="0" dirty="0">
                <a:latin typeface="Hack"/>
                <a:cs typeface="Arial"/>
              </a:rPr>
              <a:t> </a:t>
            </a:r>
            <a:r>
              <a:rPr lang="en-US" sz="1500" b="0" dirty="0" err="1">
                <a:latin typeface="Hack"/>
                <a:cs typeface="Arial"/>
              </a:rPr>
              <a:t>wget</a:t>
            </a:r>
            <a:r>
              <a:rPr lang="en-US" sz="1500" b="0" dirty="0">
                <a:latin typeface="Hack"/>
                <a:cs typeface="Arial"/>
              </a:rPr>
              <a:t> -O /</a:t>
            </a:r>
            <a:r>
              <a:rPr lang="en-US" sz="1500" b="0" dirty="0" err="1">
                <a:latin typeface="Hack"/>
                <a:cs typeface="Arial"/>
              </a:rPr>
              <a:t>etc</a:t>
            </a:r>
            <a:r>
              <a:rPr lang="en-US" sz="1500" b="0" dirty="0">
                <a:latin typeface="Hack"/>
                <a:cs typeface="Arial"/>
              </a:rPr>
              <a:t>/</a:t>
            </a:r>
            <a:r>
              <a:rPr lang="en-US" sz="1500" b="0" dirty="0" err="1">
                <a:latin typeface="Hack"/>
                <a:cs typeface="Arial"/>
              </a:rPr>
              <a:t>yum.repos.d</a:t>
            </a:r>
            <a:r>
              <a:rPr lang="en-US" sz="1500" b="0" dirty="0">
                <a:latin typeface="Hack"/>
                <a:cs typeface="Arial"/>
              </a:rPr>
              <a:t>/</a:t>
            </a:r>
            <a:r>
              <a:rPr lang="en-US" sz="1500" b="0" dirty="0" err="1">
                <a:latin typeface="Hack"/>
                <a:cs typeface="Arial"/>
              </a:rPr>
              <a:t>jenkins.repo</a:t>
            </a:r>
            <a:r>
              <a:rPr lang="en-US" sz="1500" b="0" dirty="0">
                <a:latin typeface="Hack"/>
                <a:cs typeface="Arial"/>
              </a:rPr>
              <a:t> https://pkg.jenkins.io/redhat/jenkins.repo</a:t>
            </a:r>
          </a:p>
          <a:p>
            <a:pPr eaLnBrk="1" hangingPunct="1">
              <a:buClrTx/>
            </a:pPr>
            <a:r>
              <a:rPr lang="pt-BR" altLang="en-US" sz="1500" b="0" dirty="0">
                <a:solidFill>
                  <a:srgbClr val="2D3748"/>
                </a:solidFill>
                <a:latin typeface="Hack"/>
              </a:rPr>
              <a:t>$ </a:t>
            </a:r>
            <a:r>
              <a:rPr lang="pt-BR" altLang="en-US" sz="1500" b="0" dirty="0" err="1">
                <a:solidFill>
                  <a:srgbClr val="2D3748"/>
                </a:solidFill>
                <a:latin typeface="Hack"/>
              </a:rPr>
              <a:t>sudo</a:t>
            </a:r>
            <a:r>
              <a:rPr lang="pt-BR" altLang="en-US" sz="1500" b="0" dirty="0">
                <a:solidFill>
                  <a:srgbClr val="2D3748"/>
                </a:solidFill>
                <a:latin typeface="Hack"/>
              </a:rPr>
              <a:t> rpm --</a:t>
            </a:r>
            <a:r>
              <a:rPr lang="pt-BR" altLang="en-US" sz="1500" b="0" dirty="0" err="1">
                <a:solidFill>
                  <a:srgbClr val="2D3748"/>
                </a:solidFill>
                <a:latin typeface="Hack"/>
              </a:rPr>
              <a:t>import</a:t>
            </a:r>
            <a:r>
              <a:rPr lang="pt-BR" altLang="en-US" sz="1500" b="0" dirty="0">
                <a:solidFill>
                  <a:srgbClr val="2D3748"/>
                </a:solidFill>
                <a:latin typeface="Hack"/>
              </a:rPr>
              <a:t> https://jenkins-ci.org/redhat/jenkins-ci.org.key</a:t>
            </a:r>
            <a:endParaRPr lang="en-US" altLang="en-US" sz="1500" b="0">
              <a:latin typeface="Hack"/>
            </a:endParaRPr>
          </a:p>
          <a:p>
            <a:pPr eaLnBrk="1" hangingPunct="1">
              <a:buClrTx/>
            </a:pPr>
            <a:endParaRPr lang="en-US" altLang="en-US" b="0"/>
          </a:p>
          <a:p>
            <a:pPr eaLnBrk="1" hangingPunct="1">
              <a:buClrTx/>
            </a:pPr>
            <a:endParaRPr lang="en-US" altLang="en-US"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C171AEA3-4F59-49C8-A95C-A6E1FCD6B0A0}"/>
              </a:ext>
            </a:extLst>
          </p:cNvPr>
          <p:cNvSpPr txBox="1">
            <a:spLocks noChangeArrowheads="1"/>
          </p:cNvSpPr>
          <p:nvPr/>
        </p:nvSpPr>
        <p:spPr bwMode="auto">
          <a:xfrm>
            <a:off x="304800" y="1524000"/>
            <a:ext cx="8077200" cy="582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dirty="0">
                <a:latin typeface="Arial"/>
              </a:rPr>
              <a:t>3. Install and start Jenkins</a:t>
            </a:r>
          </a:p>
          <a:p>
            <a:pPr eaLnBrk="1" hangingPunct="1">
              <a:buClrTx/>
            </a:pPr>
            <a:r>
              <a:rPr lang="en-US" altLang="en-US" sz="1500" b="0" dirty="0">
                <a:solidFill>
                  <a:srgbClr val="2D3748"/>
                </a:solidFill>
                <a:latin typeface="Hack"/>
              </a:rPr>
              <a:t>$ </a:t>
            </a:r>
            <a:r>
              <a:rPr lang="en-US" altLang="en-US" sz="1500" b="0" dirty="0" err="1">
                <a:solidFill>
                  <a:srgbClr val="2D3748"/>
                </a:solidFill>
                <a:latin typeface="Hack"/>
              </a:rPr>
              <a:t>sudo</a:t>
            </a:r>
            <a:r>
              <a:rPr lang="en-US" altLang="en-US" sz="1500" b="0" dirty="0">
                <a:solidFill>
                  <a:srgbClr val="2D3748"/>
                </a:solidFill>
                <a:latin typeface="Hack"/>
              </a:rPr>
              <a:t> yum install </a:t>
            </a:r>
            <a:r>
              <a:rPr lang="en-US" altLang="en-US" sz="1500" b="0" dirty="0" err="1">
                <a:solidFill>
                  <a:srgbClr val="2D3748"/>
                </a:solidFill>
                <a:latin typeface="Hack"/>
              </a:rPr>
              <a:t>jenkins</a:t>
            </a:r>
            <a:endParaRPr lang="en-US" altLang="en-US" sz="1500" b="0">
              <a:latin typeface="Hack"/>
            </a:endParaRPr>
          </a:p>
          <a:p>
            <a:pPr eaLnBrk="1" hangingPunct="1">
              <a:buClrTx/>
            </a:pPr>
            <a:r>
              <a:rPr lang="en-US" altLang="en-US" sz="1500" b="0" dirty="0">
                <a:solidFill>
                  <a:srgbClr val="2D3748"/>
                </a:solidFill>
                <a:latin typeface="Hack"/>
              </a:rPr>
              <a:t>$ </a:t>
            </a:r>
            <a:r>
              <a:rPr lang="en-US" altLang="en-US" sz="1500" b="0" dirty="0" err="1">
                <a:solidFill>
                  <a:srgbClr val="2D3748"/>
                </a:solidFill>
                <a:latin typeface="Hack"/>
              </a:rPr>
              <a:t>sudo</a:t>
            </a:r>
            <a:r>
              <a:rPr lang="en-US" altLang="en-US" sz="1500" b="0" dirty="0">
                <a:solidFill>
                  <a:srgbClr val="2D3748"/>
                </a:solidFill>
                <a:latin typeface="Hack"/>
              </a:rPr>
              <a:t> </a:t>
            </a:r>
            <a:r>
              <a:rPr lang="en-US" altLang="en-US" sz="1500" b="0" dirty="0" err="1">
                <a:solidFill>
                  <a:srgbClr val="2D3748"/>
                </a:solidFill>
                <a:latin typeface="Hack"/>
              </a:rPr>
              <a:t>systemctl</a:t>
            </a:r>
            <a:r>
              <a:rPr lang="en-US" altLang="en-US" sz="1500" b="0" dirty="0">
                <a:solidFill>
                  <a:srgbClr val="2D3748"/>
                </a:solidFill>
                <a:latin typeface="Hack"/>
              </a:rPr>
              <a:t> start </a:t>
            </a:r>
            <a:r>
              <a:rPr lang="en-US" altLang="en-US" sz="1500" b="0" dirty="0" err="1">
                <a:solidFill>
                  <a:srgbClr val="2D3748"/>
                </a:solidFill>
                <a:latin typeface="Hack"/>
              </a:rPr>
              <a:t>jenkins</a:t>
            </a:r>
            <a:endParaRPr lang="en-US" altLang="en-US" sz="1500" b="0">
              <a:solidFill>
                <a:srgbClr val="2D3748"/>
              </a:solidFill>
              <a:latin typeface="Hack"/>
            </a:endParaRPr>
          </a:p>
          <a:p>
            <a:pPr eaLnBrk="1" hangingPunct="1">
              <a:buClrTx/>
            </a:pPr>
            <a:r>
              <a:rPr lang="en-US" altLang="en-US" sz="1500" b="0" dirty="0">
                <a:solidFill>
                  <a:srgbClr val="2D3748"/>
                </a:solidFill>
                <a:latin typeface="Hack"/>
              </a:rPr>
              <a:t>$ </a:t>
            </a:r>
            <a:r>
              <a:rPr lang="en-US" altLang="en-US" sz="1500" b="0" dirty="0" err="1">
                <a:solidFill>
                  <a:srgbClr val="2D3748"/>
                </a:solidFill>
                <a:latin typeface="Hack"/>
              </a:rPr>
              <a:t>sudo</a:t>
            </a:r>
            <a:r>
              <a:rPr lang="en-US" altLang="en-US" sz="1500" b="0" dirty="0">
                <a:solidFill>
                  <a:srgbClr val="2D3748"/>
                </a:solidFill>
                <a:latin typeface="Hack"/>
              </a:rPr>
              <a:t> </a:t>
            </a:r>
            <a:r>
              <a:rPr lang="en-US" altLang="en-US" sz="1500" b="0" dirty="0" err="1">
                <a:solidFill>
                  <a:srgbClr val="2D3748"/>
                </a:solidFill>
                <a:latin typeface="Hack"/>
              </a:rPr>
              <a:t>systemctl</a:t>
            </a:r>
            <a:r>
              <a:rPr lang="en-US" altLang="en-US" sz="1500" b="0" dirty="0">
                <a:solidFill>
                  <a:srgbClr val="2D3748"/>
                </a:solidFill>
                <a:latin typeface="Hack"/>
              </a:rPr>
              <a:t> status </a:t>
            </a:r>
            <a:r>
              <a:rPr lang="en-US" altLang="en-US" sz="1500" b="0" dirty="0" err="1">
                <a:solidFill>
                  <a:srgbClr val="2D3748"/>
                </a:solidFill>
                <a:latin typeface="Hack"/>
              </a:rPr>
              <a:t>jenkins</a:t>
            </a:r>
            <a:endParaRPr lang="en-US" altLang="en-US" sz="1500" b="0">
              <a:solidFill>
                <a:srgbClr val="2D3748"/>
              </a:solidFill>
              <a:latin typeface="Hack"/>
            </a:endParaRPr>
          </a:p>
          <a:p>
            <a:pPr eaLnBrk="1" hangingPunct="1">
              <a:buClrTx/>
            </a:pPr>
            <a:r>
              <a:rPr lang="en-US" altLang="en-US" sz="1500" b="0" dirty="0">
                <a:solidFill>
                  <a:srgbClr val="2D3748"/>
                </a:solidFill>
                <a:latin typeface="Hack"/>
              </a:rPr>
              <a:t>$ </a:t>
            </a:r>
            <a:r>
              <a:rPr lang="en-US" altLang="en-US" sz="1500" b="0" dirty="0" err="1">
                <a:solidFill>
                  <a:srgbClr val="2D3748"/>
                </a:solidFill>
                <a:latin typeface="Hack"/>
              </a:rPr>
              <a:t>sudo</a:t>
            </a:r>
            <a:r>
              <a:rPr lang="en-US" altLang="en-US" sz="1500" b="0" dirty="0">
                <a:solidFill>
                  <a:srgbClr val="2D3748"/>
                </a:solidFill>
                <a:latin typeface="Hack"/>
              </a:rPr>
              <a:t> </a:t>
            </a:r>
            <a:r>
              <a:rPr lang="en-US" altLang="en-US" sz="1500" b="0" dirty="0" err="1">
                <a:solidFill>
                  <a:srgbClr val="2D3748"/>
                </a:solidFill>
                <a:latin typeface="Hack"/>
              </a:rPr>
              <a:t>systemctl</a:t>
            </a:r>
            <a:r>
              <a:rPr lang="en-US" altLang="en-US" sz="1500" b="0" dirty="0">
                <a:solidFill>
                  <a:srgbClr val="2D3748"/>
                </a:solidFill>
                <a:latin typeface="Hack"/>
              </a:rPr>
              <a:t> enable </a:t>
            </a:r>
            <a:r>
              <a:rPr lang="en-US" altLang="en-US" sz="1500" b="0" dirty="0" err="1">
                <a:solidFill>
                  <a:srgbClr val="2D3748"/>
                </a:solidFill>
                <a:latin typeface="Hack"/>
              </a:rPr>
              <a:t>jenkins</a:t>
            </a:r>
            <a:endParaRPr lang="en-US" altLang="en-US" sz="1500" b="0" dirty="0">
              <a:solidFill>
                <a:srgbClr val="2D3748"/>
              </a:solidFill>
              <a:latin typeface="Hack"/>
            </a:endParaRPr>
          </a:p>
          <a:p>
            <a:pPr eaLnBrk="1" hangingPunct="1">
              <a:buClrTx/>
            </a:pPr>
            <a:r>
              <a:rPr lang="en-US" altLang="en-US" b="0" dirty="0">
                <a:solidFill>
                  <a:srgbClr val="2D3748"/>
                </a:solidFill>
                <a:latin typeface="Roboto Mono"/>
              </a:rPr>
              <a:t>4. Allow Jenkins port to be accessible from </a:t>
            </a:r>
            <a:r>
              <a:rPr lang="en-US" altLang="en-US" b="0" dirty="0" err="1">
                <a:solidFill>
                  <a:srgbClr val="2D3748"/>
                </a:solidFill>
                <a:latin typeface="Roboto Mono"/>
              </a:rPr>
              <a:t>outsite</a:t>
            </a:r>
            <a:r>
              <a:rPr lang="en-US" altLang="en-US" b="0" dirty="0">
                <a:solidFill>
                  <a:srgbClr val="2D3748"/>
                </a:solidFill>
                <a:latin typeface="Roboto Mono"/>
              </a:rPr>
              <a:t> the VM</a:t>
            </a:r>
          </a:p>
          <a:p>
            <a:pPr eaLnBrk="1" hangingPunct="1">
              <a:buClrTx/>
            </a:pPr>
            <a:r>
              <a:rPr lang="en-US" altLang="en-US" sz="1500" b="0" dirty="0">
                <a:solidFill>
                  <a:srgbClr val="2D3748"/>
                </a:solidFill>
                <a:latin typeface="Hack"/>
              </a:rPr>
              <a:t>$ </a:t>
            </a:r>
            <a:r>
              <a:rPr lang="en-US" altLang="en-US" sz="1500" b="0" dirty="0" err="1">
                <a:solidFill>
                  <a:srgbClr val="2D3748"/>
                </a:solidFill>
                <a:latin typeface="Hack"/>
              </a:rPr>
              <a:t>sudo</a:t>
            </a:r>
            <a:r>
              <a:rPr lang="en-US" altLang="en-US" sz="1500" b="0" dirty="0">
                <a:solidFill>
                  <a:srgbClr val="2D3748"/>
                </a:solidFill>
                <a:latin typeface="Hack"/>
              </a:rPr>
              <a:t> firewall-</a:t>
            </a:r>
            <a:r>
              <a:rPr lang="en-US" altLang="en-US" sz="1500" b="0" dirty="0" err="1">
                <a:solidFill>
                  <a:srgbClr val="2D3748"/>
                </a:solidFill>
                <a:latin typeface="Hack"/>
              </a:rPr>
              <a:t>cmd</a:t>
            </a:r>
            <a:r>
              <a:rPr lang="en-US" altLang="en-US" sz="1500" b="0" dirty="0">
                <a:solidFill>
                  <a:srgbClr val="2D3748"/>
                </a:solidFill>
                <a:latin typeface="Hack"/>
              </a:rPr>
              <a:t> --permanent --add-port=8080/</a:t>
            </a:r>
            <a:r>
              <a:rPr lang="en-US" altLang="en-US" sz="1500" b="0" dirty="0" err="1">
                <a:solidFill>
                  <a:srgbClr val="2D3748"/>
                </a:solidFill>
                <a:latin typeface="Hack"/>
              </a:rPr>
              <a:t>tcp</a:t>
            </a:r>
            <a:endParaRPr lang="en-US" altLang="en-US" sz="1500" b="0">
              <a:solidFill>
                <a:srgbClr val="2D3748"/>
              </a:solidFill>
              <a:latin typeface="Hack"/>
            </a:endParaRPr>
          </a:p>
          <a:p>
            <a:pPr eaLnBrk="1" hangingPunct="1">
              <a:buClrTx/>
            </a:pPr>
            <a:r>
              <a:rPr lang="en-US" altLang="en-US" sz="1500" b="0" dirty="0">
                <a:solidFill>
                  <a:srgbClr val="2D3748"/>
                </a:solidFill>
                <a:latin typeface="Hack"/>
              </a:rPr>
              <a:t>$ </a:t>
            </a:r>
            <a:r>
              <a:rPr lang="en-US" altLang="en-US" sz="1500" b="0" dirty="0" err="1">
                <a:solidFill>
                  <a:srgbClr val="2D3748"/>
                </a:solidFill>
                <a:latin typeface="Hack"/>
              </a:rPr>
              <a:t>sudo</a:t>
            </a:r>
            <a:r>
              <a:rPr lang="en-US" altLang="en-US" sz="1500" b="0" dirty="0">
                <a:solidFill>
                  <a:srgbClr val="2D3748"/>
                </a:solidFill>
                <a:latin typeface="Hack"/>
              </a:rPr>
              <a:t> firewall-</a:t>
            </a:r>
            <a:r>
              <a:rPr lang="en-US" altLang="en-US" sz="1500" b="0" dirty="0" err="1">
                <a:solidFill>
                  <a:srgbClr val="2D3748"/>
                </a:solidFill>
                <a:latin typeface="Hack"/>
              </a:rPr>
              <a:t>cmd</a:t>
            </a:r>
            <a:r>
              <a:rPr lang="en-US" altLang="en-US" sz="1500" b="0" dirty="0">
                <a:solidFill>
                  <a:srgbClr val="2D3748"/>
                </a:solidFill>
                <a:latin typeface="Hack"/>
              </a:rPr>
              <a:t> –reload</a:t>
            </a:r>
          </a:p>
          <a:p>
            <a:pPr eaLnBrk="1" hangingPunct="1">
              <a:buClrTx/>
            </a:pPr>
            <a:r>
              <a:rPr lang="en-US" altLang="en-US" b="0" dirty="0">
                <a:solidFill>
                  <a:srgbClr val="2D3748"/>
                </a:solidFill>
                <a:latin typeface="Roboto Mono"/>
              </a:rPr>
              <a:t>5. Open </a:t>
            </a:r>
            <a:r>
              <a:rPr lang="en-US" altLang="en-US" b="0" dirty="0">
                <a:solidFill>
                  <a:srgbClr val="2D3748"/>
                </a:solidFill>
                <a:latin typeface="Roboto Mono"/>
                <a:hlinkClick r:id="rId2"/>
              </a:rPr>
              <a:t>http://your_ip_or_domain:8080</a:t>
            </a:r>
            <a:r>
              <a:rPr lang="en-US" altLang="en-US" b="0" dirty="0">
                <a:solidFill>
                  <a:srgbClr val="2D3748"/>
                </a:solidFill>
                <a:latin typeface="Roboto Mono"/>
              </a:rPr>
              <a:t> and setup your </a:t>
            </a:r>
            <a:r>
              <a:rPr lang="en-US" altLang="en-US" b="0" dirty="0" err="1">
                <a:solidFill>
                  <a:srgbClr val="2D3748"/>
                </a:solidFill>
                <a:latin typeface="Roboto Mono"/>
              </a:rPr>
              <a:t>jenkins</a:t>
            </a:r>
            <a:endParaRPr lang="en-US" altLang="en-US" b="0">
              <a:solidFill>
                <a:srgbClr val="2D3748"/>
              </a:solidFill>
              <a:latin typeface="Roboto Mono"/>
            </a:endParaRPr>
          </a:p>
          <a:p>
            <a:pPr eaLnBrk="1" hangingPunct="1">
              <a:buClrTx/>
            </a:pPr>
            <a:endParaRPr lang="en-US" altLang="en-US" b="0">
              <a:solidFill>
                <a:srgbClr val="2D3748"/>
              </a:solidFill>
              <a:latin typeface="Roboto Mono"/>
            </a:endParaRPr>
          </a:p>
          <a:p>
            <a:pPr eaLnBrk="1" hangingPunct="1">
              <a:buClrTx/>
            </a:pPr>
            <a:r>
              <a:rPr lang="en-US" altLang="en-US" b="0" dirty="0">
                <a:solidFill>
                  <a:srgbClr val="2D3748"/>
                </a:solidFill>
                <a:latin typeface="Roboto Mono"/>
              </a:rPr>
              <a:t>You can find more at link below :</a:t>
            </a:r>
          </a:p>
          <a:p>
            <a:pPr eaLnBrk="1" hangingPunct="1">
              <a:buClrTx/>
            </a:pPr>
            <a:r>
              <a:rPr lang="en-US" altLang="en-US" b="0" dirty="0">
                <a:solidFill>
                  <a:srgbClr val="2D3748"/>
                </a:solidFill>
                <a:latin typeface="Roboto Mono"/>
              </a:rPr>
              <a:t> </a:t>
            </a:r>
            <a:r>
              <a:rPr lang="en-US" b="0" dirty="0">
                <a:latin typeface="Arial"/>
                <a:cs typeface="Arial"/>
                <a:hlinkClick r:id="rId3"/>
              </a:rPr>
              <a:t>https://www.jenkins.io/doc/book/installing/linux/</a:t>
            </a:r>
          </a:p>
          <a:p>
            <a:pPr eaLnBrk="1" hangingPunct="1">
              <a:buClrTx/>
            </a:pPr>
            <a:endParaRPr lang="en-US" altLang="en-US" b="0">
              <a:cs typeface="Arial"/>
            </a:endParaRPr>
          </a:p>
        </p:txBody>
      </p:sp>
      <p:sp>
        <p:nvSpPr>
          <p:cNvPr id="24579" name="Text Box 1">
            <a:extLst>
              <a:ext uri="{FF2B5EF4-FFF2-40B4-BE49-F238E27FC236}">
                <a16:creationId xmlns:a16="http://schemas.microsoft.com/office/drawing/2014/main" id="{5223D1C2-3FAA-4EF8-A648-FAB8AB94C2E8}"/>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INSTALLATION</a:t>
            </a:r>
          </a:p>
        </p:txBody>
      </p:sp>
      <p:pic>
        <p:nvPicPr>
          <p:cNvPr id="24580" name="Picture 7" descr="A close up of a logo&#10;&#10;Description automatically generated">
            <a:extLst>
              <a:ext uri="{FF2B5EF4-FFF2-40B4-BE49-F238E27FC236}">
                <a16:creationId xmlns:a16="http://schemas.microsoft.com/office/drawing/2014/main" id="{7866AD30-BF49-4A25-8255-FF6A4F3A5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158E16E9-69F5-4ADB-82A2-1330BFC735B5}"/>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WHAT IS JENKINS?</a:t>
            </a:r>
          </a:p>
        </p:txBody>
      </p:sp>
      <p:sp>
        <p:nvSpPr>
          <p:cNvPr id="11267" name="Text Box 2">
            <a:extLst>
              <a:ext uri="{FF2B5EF4-FFF2-40B4-BE49-F238E27FC236}">
                <a16:creationId xmlns:a16="http://schemas.microsoft.com/office/drawing/2014/main" id="{DC76EFA0-3CBA-4C9E-90B6-C9DBF9008DB9}"/>
              </a:ext>
            </a:extLst>
          </p:cNvPr>
          <p:cNvSpPr txBox="1">
            <a:spLocks noChangeArrowheads="1"/>
          </p:cNvSpPr>
          <p:nvPr/>
        </p:nvSpPr>
        <p:spPr bwMode="auto">
          <a:xfrm>
            <a:off x="457200" y="1752600"/>
            <a:ext cx="7620000" cy="437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pPr>
            <a:r>
              <a:rPr lang="en-US" altLang="en-US" b="0" dirty="0">
                <a:latin typeface="Arial"/>
              </a:rPr>
              <a:t>Monitors executions of repeated jobs </a:t>
            </a:r>
            <a:endParaRPr lang="en-US" altLang="en-US" b="0"/>
          </a:p>
          <a:p>
            <a:pPr eaLnBrk="1" hangingPunct="1">
              <a:buClrTx/>
            </a:pPr>
            <a:r>
              <a:rPr lang="en-US" altLang="en-US" b="0" dirty="0">
                <a:latin typeface="Arial"/>
              </a:rPr>
              <a:t>Used primarily for continuously building and testing software projects, i.e. “Continuous Integration” or “CI”</a:t>
            </a:r>
          </a:p>
          <a:p>
            <a:pPr eaLnBrk="1" hangingPunct="1">
              <a:buClrTx/>
            </a:pPr>
            <a:r>
              <a:rPr lang="en-US" altLang="en-US" b="0" dirty="0">
                <a:latin typeface="Arial"/>
              </a:rPr>
              <a:t>Previously known as “Hudson”</a:t>
            </a:r>
          </a:p>
          <a:p>
            <a:pPr eaLnBrk="1" hangingPunct="1">
              <a:buClrTx/>
            </a:pPr>
            <a:r>
              <a:rPr lang="en-US" altLang="en-US" b="0" dirty="0">
                <a:solidFill>
                  <a:schemeClr val="tx1"/>
                </a:solidFill>
                <a:latin typeface="Arial"/>
                <a:hlinkClick r:id="rId3">
                  <a:extLst>
                    <a:ext uri="{A12FA001-AC4F-418D-AE19-62706E023703}">
                      <ahyp:hlinkClr xmlns:ahyp="http://schemas.microsoft.com/office/drawing/2018/hyperlinkcolor" val="tx"/>
                    </a:ext>
                  </a:extLst>
                </a:hlinkClick>
              </a:rPr>
              <a:t>https://jenkins.io/</a:t>
            </a:r>
            <a:endParaRPr lang="en-US" altLang="en-US" b="0" dirty="0">
              <a:solidFill>
                <a:schemeClr val="tx1"/>
              </a:solidFill>
            </a:endParaRPr>
          </a:p>
          <a:p>
            <a:pPr>
              <a:buClrTx/>
            </a:pPr>
            <a:endParaRPr lang="en-US" altLang="en-US" b="0" dirty="0">
              <a:solidFill>
                <a:schemeClr val="tx1"/>
              </a:solidFill>
            </a:endParaRPr>
          </a:p>
          <a:p>
            <a:pPr eaLnBrk="1" hangingPunct="1">
              <a:buClrTx/>
            </a:pPr>
            <a:endParaRPr lang="en-US" altLang="en-US" b="0"/>
          </a:p>
        </p:txBody>
      </p:sp>
      <p:pic>
        <p:nvPicPr>
          <p:cNvPr id="11268" name="Picture 5" descr="A close up of a logo&#10;&#10;Description automatically generated">
            <a:extLst>
              <a:ext uri="{FF2B5EF4-FFF2-40B4-BE49-F238E27FC236}">
                <a16:creationId xmlns:a16="http://schemas.microsoft.com/office/drawing/2014/main" id="{9B05B7B5-F576-4291-8DBF-4B0581D77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CA23926D-31D7-4E83-8BEA-E9157D1E5E67}"/>
              </a:ext>
            </a:extLst>
          </p:cNvPr>
          <p:cNvSpPr txBox="1">
            <a:spLocks noChangeArrowheads="1"/>
          </p:cNvSpPr>
          <p:nvPr/>
        </p:nvSpPr>
        <p:spPr bwMode="auto">
          <a:xfrm>
            <a:off x="457200" y="304800"/>
            <a:ext cx="5791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500"/>
              </a:spcBef>
              <a:spcAft>
                <a:spcPts val="60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00"/>
                </a:solidFill>
                <a:latin typeface="Arial" panose="020B0604020202020204" pitchFamily="34" charset="0"/>
                <a:cs typeface="Noto Sans CJK SC Regular" charset="0"/>
              </a:defRPr>
            </a:lvl1pPr>
            <a:lvl2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cs typeface="Noto Sans CJK SC Regular" charset="0"/>
              </a:defRPr>
            </a:lvl2pPr>
            <a:lvl3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spcBef>
                <a:spcPts val="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57200" eaLnBrk="0" fontAlgn="base" hangingPunct="0">
              <a:spcBef>
                <a:spcPts val="4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spcBef>
                <a:spcPct val="0"/>
              </a:spcBef>
              <a:spcAft>
                <a:spcPct val="0"/>
              </a:spcAft>
              <a:buClrTx/>
              <a:buFontTx/>
              <a:buNone/>
            </a:pPr>
            <a:r>
              <a:rPr lang="en-US" altLang="en-US" sz="3600" b="0">
                <a:solidFill>
                  <a:srgbClr val="04617B"/>
                </a:solidFill>
                <a:latin typeface="Arial Black" panose="020B0A04020102020204" pitchFamily="34" charset="0"/>
              </a:rPr>
              <a:t>WHO USES JENKINS?</a:t>
            </a:r>
          </a:p>
        </p:txBody>
      </p:sp>
      <p:sp>
        <p:nvSpPr>
          <p:cNvPr id="13315" name="Rectangle 2">
            <a:extLst>
              <a:ext uri="{FF2B5EF4-FFF2-40B4-BE49-F238E27FC236}">
                <a16:creationId xmlns:a16="http://schemas.microsoft.com/office/drawing/2014/main" id="{3B3C831E-5DBB-481D-A2AF-3070C8625BBB}"/>
              </a:ext>
            </a:extLst>
          </p:cNvPr>
          <p:cNvSpPr>
            <a:spLocks noChangeArrowheads="1"/>
          </p:cNvSpPr>
          <p:nvPr/>
        </p:nvSpPr>
        <p:spPr bwMode="auto">
          <a:xfrm>
            <a:off x="155575" y="-144463"/>
            <a:ext cx="304800" cy="304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3316" name="Rectangle 3">
            <a:extLst>
              <a:ext uri="{FF2B5EF4-FFF2-40B4-BE49-F238E27FC236}">
                <a16:creationId xmlns:a16="http://schemas.microsoft.com/office/drawing/2014/main" id="{4CC72810-026A-4B1B-8FF5-83905A60C91B}"/>
              </a:ext>
            </a:extLst>
          </p:cNvPr>
          <p:cNvSpPr>
            <a:spLocks noChangeArrowheads="1"/>
          </p:cNvSpPr>
          <p:nvPr/>
        </p:nvSpPr>
        <p:spPr bwMode="auto">
          <a:xfrm>
            <a:off x="307975" y="793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13317" name="Picture 4">
            <a:extLst>
              <a:ext uri="{FF2B5EF4-FFF2-40B4-BE49-F238E27FC236}">
                <a16:creationId xmlns:a16="http://schemas.microsoft.com/office/drawing/2014/main" id="{A4798311-8144-4087-9442-A5E7CB234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524000"/>
            <a:ext cx="1300163" cy="1295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8" name="Picture 5">
            <a:extLst>
              <a:ext uri="{FF2B5EF4-FFF2-40B4-BE49-F238E27FC236}">
                <a16:creationId xmlns:a16="http://schemas.microsoft.com/office/drawing/2014/main" id="{FD325FA7-E2CB-461A-9AC0-8D580268E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76375"/>
            <a:ext cx="1814513" cy="1038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9" name="Picture 6">
            <a:extLst>
              <a:ext uri="{FF2B5EF4-FFF2-40B4-BE49-F238E27FC236}">
                <a16:creationId xmlns:a16="http://schemas.microsoft.com/office/drawing/2014/main" id="{F7EB88FC-CF9C-4EBA-9EC1-136B803AD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2895600"/>
            <a:ext cx="1628775"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0" name="Picture 7">
            <a:extLst>
              <a:ext uri="{FF2B5EF4-FFF2-40B4-BE49-F238E27FC236}">
                <a16:creationId xmlns:a16="http://schemas.microsoft.com/office/drawing/2014/main" id="{058DABEB-162D-4024-9BB1-F14A402B2F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388" y="2770188"/>
            <a:ext cx="1343025" cy="1344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1" name="Picture 8">
            <a:extLst>
              <a:ext uri="{FF2B5EF4-FFF2-40B4-BE49-F238E27FC236}">
                <a16:creationId xmlns:a16="http://schemas.microsoft.com/office/drawing/2014/main" id="{B8A502C3-8BC1-4C36-A6CD-E13BD2BA09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2113" y="1552575"/>
            <a:ext cx="3295650" cy="80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2" name="Picture 9">
            <a:extLst>
              <a:ext uri="{FF2B5EF4-FFF2-40B4-BE49-F238E27FC236}">
                <a16:creationId xmlns:a16="http://schemas.microsoft.com/office/drawing/2014/main" id="{CBC4D568-24A5-42DA-BF9D-8BE71040BB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814638"/>
            <a:ext cx="2230438" cy="145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3" name="Picture 10">
            <a:extLst>
              <a:ext uri="{FF2B5EF4-FFF2-40B4-BE49-F238E27FC236}">
                <a16:creationId xmlns:a16="http://schemas.microsoft.com/office/drawing/2014/main" id="{0DE7A861-7156-4922-9540-AABF27891B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788" y="5867400"/>
            <a:ext cx="2079625" cy="604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4" name="Picture 11">
            <a:extLst>
              <a:ext uri="{FF2B5EF4-FFF2-40B4-BE49-F238E27FC236}">
                <a16:creationId xmlns:a16="http://schemas.microsoft.com/office/drawing/2014/main" id="{0FDB50D2-79C7-46C9-AEBD-4CD173FC04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867400"/>
            <a:ext cx="2401888"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5" name="Picture 12">
            <a:extLst>
              <a:ext uri="{FF2B5EF4-FFF2-40B4-BE49-F238E27FC236}">
                <a16:creationId xmlns:a16="http://schemas.microsoft.com/office/drawing/2014/main" id="{865A3AB1-9591-4FAE-BE09-DF9BF20AED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26263" y="2573338"/>
            <a:ext cx="1465262" cy="1465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6" name="Picture 13">
            <a:extLst>
              <a:ext uri="{FF2B5EF4-FFF2-40B4-BE49-F238E27FC236}">
                <a16:creationId xmlns:a16="http://schemas.microsoft.com/office/drawing/2014/main" id="{AF7AFC4E-FE99-472D-9417-98A17BDD4BC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788" y="4572000"/>
            <a:ext cx="1752600" cy="981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7" name="Picture 14">
            <a:extLst>
              <a:ext uri="{FF2B5EF4-FFF2-40B4-BE49-F238E27FC236}">
                <a16:creationId xmlns:a16="http://schemas.microsoft.com/office/drawing/2014/main" id="{A9A07EAC-5D60-4280-8331-5A1B1126FA5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4200" y="4311650"/>
            <a:ext cx="2209800" cy="1403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8" name="Picture 15">
            <a:extLst>
              <a:ext uri="{FF2B5EF4-FFF2-40B4-BE49-F238E27FC236}">
                <a16:creationId xmlns:a16="http://schemas.microsoft.com/office/drawing/2014/main" id="{ABAD44D8-4B47-480D-982D-DF3817607DF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0638" y="1325563"/>
            <a:ext cx="1265237" cy="1265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9" name="Picture 16">
            <a:extLst>
              <a:ext uri="{FF2B5EF4-FFF2-40B4-BE49-F238E27FC236}">
                <a16:creationId xmlns:a16="http://schemas.microsoft.com/office/drawing/2014/main" id="{B2527A9A-62A8-42CB-9507-AFE0151BA1E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8488" y="4457700"/>
            <a:ext cx="2246312" cy="1028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30" name="Picture 19" descr="A close up of a logo&#10;&#10;Description automatically generated">
            <a:extLst>
              <a:ext uri="{FF2B5EF4-FFF2-40B4-BE49-F238E27FC236}">
                <a16:creationId xmlns:a16="http://schemas.microsoft.com/office/drawing/2014/main" id="{0E6037F7-6712-4045-863E-C4280266503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r="18182"/>
          <a:stretch>
            <a:fillRect/>
          </a:stretch>
        </p:blipFill>
        <p:spPr bwMode="auto">
          <a:xfrm>
            <a:off x="8153400" y="586740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3997</TotalTime>
  <Words>977</Words>
  <Application>Microsoft Office PowerPoint</Application>
  <PresentationFormat>On-screen Show (4:3)</PresentationFormat>
  <Paragraphs>137</Paragraphs>
  <Slides>26</Slides>
  <Notes>16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Sekhar, Chandra Y.</dc:creator>
  <cp:keywords/>
  <dc:description/>
  <cp:lastModifiedBy>Ericson Rumuy</cp:lastModifiedBy>
  <cp:revision>420</cp:revision>
  <cp:lastPrinted>1601-01-01T00:00:00Z</cp:lastPrinted>
  <dcterms:created xsi:type="dcterms:W3CDTF">2006-08-16T00:00:00Z</dcterms:created>
  <dcterms:modified xsi:type="dcterms:W3CDTF">2021-01-24T19:49:06Z</dcterms:modified>
</cp:coreProperties>
</file>