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e9fb34b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e9fb34b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87650" y="1823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Анализ производительности и оптимизация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web-</a:t>
            </a:r>
            <a:r>
              <a:rPr lang="ru" sz="2000"/>
              <a:t>приложений на примере клиент-серверного приложения для отслеживания задач и планирования разработки ПО</a:t>
            </a:r>
            <a:endParaRPr sz="2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3400" y="38998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Студентка:  Лапцевич Д.А., гр. 4304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Руководитель: доцент, к.т.н. Лисс А.А.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87652" y="85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САНКТ-ПЕТЕРБУРГСКИЙ ГОСУДАРСТВЕННЫЙ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ЭЛЕКТРОТЕХНИЧЕСКИЙ УНИВЕРСИТЕТ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«ЛЭТИ» ИМ. В.И. УЛЬЯНОВА (ЛЕНИНА)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6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203675"/>
            <a:ext cx="76887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</a:t>
            </a:r>
            <a:r>
              <a:rPr lang="ru" sz="1800"/>
              <a:t>естирование и анализ производительности на примере веб-приложения для отслеживания задач и планирования разработки ПО, а также выявления наиболее оптимальных подходов реализации сайтов с высокой производительностью.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247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7650" y="2839450"/>
            <a:ext cx="76887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исследование предметной области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изучение существующих инструментов для анализа производительности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проведение нагрузочного тестирования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проведение стресс-тестирования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проведение тестирования на выносливость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поиск уязвимых по производительности мест в приложении и их оптимизация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