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66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Lucida Sans" panose="020B0602030504020204" pitchFamily="34" charset="77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85F01-C0DB-45E0-9D4A-A14CF8606AAA}">
  <a:tblStyle styleId="{89E85F01-C0DB-45E0-9D4A-A14CF8606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EFF0DA-10CA-4962-BC67-382F1BC9E7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5721"/>
  </p:normalViewPr>
  <p:slideViewPr>
    <p:cSldViewPr snapToGrid="0">
      <p:cViewPr varScale="1">
        <p:scale>
          <a:sx n="214" d="100"/>
          <a:sy n="214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bfe86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bfe860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6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2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8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864475"/>
            <a:ext cx="85206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41550" y="1071750"/>
            <a:ext cx="8702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311700" y="328950"/>
            <a:ext cx="85206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5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rPr>
              <a:t>SlrpEV</a:t>
            </a:r>
            <a:endParaRPr sz="7650">
              <a:solidFill>
                <a:srgbClr val="C2822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rPr>
              <a:t>Smart Learning Research Pilot for Electric Vehicles</a:t>
            </a:r>
            <a:endParaRPr sz="4600">
              <a:solidFill>
                <a:srgbClr val="C2822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45075" y="2027250"/>
            <a:ext cx="426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Quarterly Update</a:t>
            </a:r>
            <a:endParaRPr sz="1900" b="1" dirty="0">
              <a:solidFill>
                <a:srgbClr val="2D63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December</a:t>
            </a:r>
            <a:r>
              <a:rPr lang="en" sz="1600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 2022</a:t>
            </a:r>
            <a:endParaRPr sz="1900" b="1" dirty="0">
              <a:solidFill>
                <a:srgbClr val="2D63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" name="Google Shape;67;p15"/>
          <p:cNvGrpSpPr/>
          <p:nvPr/>
        </p:nvGrpSpPr>
        <p:grpSpPr>
          <a:xfrm>
            <a:off x="5578175" y="1584628"/>
            <a:ext cx="2940549" cy="2539347"/>
            <a:chOff x="5266475" y="1739728"/>
            <a:chExt cx="2940549" cy="2539347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66475" y="1739728"/>
              <a:ext cx="2940549" cy="1791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2975" y="3678100"/>
              <a:ext cx="1213975" cy="60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54400" y="3678100"/>
              <a:ext cx="822405" cy="600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447869" y="1102324"/>
            <a:ext cx="3722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regular/scheduled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F4EC0-24B1-83D1-6BE5-8D4B0C92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86" y="1459148"/>
            <a:ext cx="5102912" cy="2225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459EF-47F2-F4D8-A478-3033E631310E}"/>
                  </a:ext>
                </a:extLst>
              </p:cNvPr>
              <p:cNvSpPr txBox="1"/>
              <p:nvPr/>
            </p:nvSpPr>
            <p:spPr>
              <a:xfrm>
                <a:off x="6251638" y="231052"/>
                <a:ext cx="2495170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459EF-47F2-F4D8-A478-3033E631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38" y="231052"/>
                <a:ext cx="2495170" cy="738664"/>
              </a:xfrm>
              <a:prstGeom prst="rect">
                <a:avLst/>
              </a:prstGeom>
              <a:blipFill>
                <a:blip r:embed="rId4"/>
                <a:stretch>
                  <a:fillRect l="-1010"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58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Charging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311700" y="982536"/>
            <a:ext cx="4859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 for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delivering variable power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Battery dynamics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Meet energy demand until</a:t>
            </a:r>
          </a:p>
          <a:p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eparture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Consider max power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47ED8-24DB-7414-0739-22F04199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60" y="781313"/>
            <a:ext cx="3124671" cy="2502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A565E-C4E5-B25D-7B1C-CA0C85449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87" y="3592111"/>
            <a:ext cx="3103651" cy="95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1011B-3E2D-5ADF-4410-6059225C8050}"/>
              </a:ext>
            </a:extLst>
          </p:cNvPr>
          <p:cNvSpPr txBox="1"/>
          <p:nvPr/>
        </p:nvSpPr>
        <p:spPr>
          <a:xfrm>
            <a:off x="5014256" y="35678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285FD-E462-7C53-488C-4A9AA701D2AB}"/>
                  </a:ext>
                </a:extLst>
              </p:cNvPr>
              <p:cNvSpPr txBox="1"/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285FD-E462-7C53-488C-4A9AA701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C1ABA8-83CE-EC26-0F42-39E917696684}"/>
              </a:ext>
            </a:extLst>
          </p:cNvPr>
          <p:cNvSpPr txBox="1"/>
          <p:nvPr/>
        </p:nvSpPr>
        <p:spPr>
          <a:xfrm>
            <a:off x="3752194" y="1841093"/>
            <a:ext cx="2212002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59A6E-DD7B-4ABB-8420-83F16E874B24}"/>
              </a:ext>
            </a:extLst>
          </p:cNvPr>
          <p:cNvSpPr txBox="1"/>
          <p:nvPr/>
        </p:nvSpPr>
        <p:spPr>
          <a:xfrm>
            <a:off x="3984166" y="2521419"/>
            <a:ext cx="1980029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7F2E0-1709-6C89-D6F5-C7B22004AFAD}"/>
              </a:ext>
            </a:extLst>
          </p:cNvPr>
          <p:cNvSpPr txBox="1"/>
          <p:nvPr/>
        </p:nvSpPr>
        <p:spPr>
          <a:xfrm>
            <a:off x="4484303" y="3026875"/>
            <a:ext cx="1479892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charge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696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Charing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311699" y="1018922"/>
            <a:ext cx="4747769" cy="24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 for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delivering constant maximum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until the departure 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 is full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Battery dynamics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1011B-3E2D-5ADF-4410-6059225C8050}"/>
              </a:ext>
            </a:extLst>
          </p:cNvPr>
          <p:cNvSpPr txBox="1"/>
          <p:nvPr/>
        </p:nvSpPr>
        <p:spPr>
          <a:xfrm>
            <a:off x="5003426" y="3561791"/>
            <a:ext cx="1031002" cy="339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7F913-9E52-15D2-A578-877A424E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75" y="755895"/>
            <a:ext cx="3282104" cy="250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AE330-437B-2A1E-28A7-1D5D5437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82" y="3601635"/>
            <a:ext cx="2717800" cy="111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6E62-DCB5-BC2D-46C1-E08266400E21}"/>
                  </a:ext>
                </a:extLst>
              </p:cNvPr>
              <p:cNvSpPr txBox="1"/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6E62-DCB5-BC2D-46C1-E0826640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Charge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524507" y="3294112"/>
            <a:ext cx="841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 charge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modeled by tracking the maximum total</a:t>
            </a:r>
            <a:r>
              <a:rPr lang="zh-CN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seen up to the current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B72F-7C30-CE6F-BA0F-A2E21CBE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3" y="1047382"/>
            <a:ext cx="3771158" cy="18855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F54FD-02BC-4A4C-879E-DE7F2B3842C1}"/>
                  </a:ext>
                </a:extLst>
              </p:cNvPr>
              <p:cNvSpPr txBox="1"/>
              <p:nvPr/>
            </p:nvSpPr>
            <p:spPr>
              <a:xfrm>
                <a:off x="6190227" y="159631"/>
                <a:ext cx="2769706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F54FD-02BC-4A4C-879E-DE7F2B38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27" y="159631"/>
                <a:ext cx="2769706" cy="738664"/>
              </a:xfrm>
              <a:prstGeom prst="rect">
                <a:avLst/>
              </a:prstGeom>
              <a:blipFill>
                <a:blip r:embed="rId4"/>
                <a:stretch>
                  <a:fillRect l="-452" t="-1667" b="-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44D5F4-5754-49CD-45EF-71610D964B86}"/>
              </a:ext>
            </a:extLst>
          </p:cNvPr>
          <p:cNvSpPr txBox="1"/>
          <p:nvPr/>
        </p:nvSpPr>
        <p:spPr>
          <a:xfrm>
            <a:off x="4572000" y="106305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53A87-69D3-13F3-8F66-EFBCCD085E30}"/>
              </a:ext>
            </a:extLst>
          </p:cNvPr>
          <p:cNvSpPr txBox="1"/>
          <p:nvPr/>
        </p:nvSpPr>
        <p:spPr>
          <a:xfrm>
            <a:off x="4572000" y="1624204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D8785-90BD-12E1-A4CC-B0147F720FEF}"/>
              </a:ext>
            </a:extLst>
          </p:cNvPr>
          <p:cNvSpPr txBox="1"/>
          <p:nvPr/>
        </p:nvSpPr>
        <p:spPr>
          <a:xfrm>
            <a:off x="4572000" y="196391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90EE-73C8-C011-6FFA-B9940414FEBB}"/>
              </a:ext>
            </a:extLst>
          </p:cNvPr>
          <p:cNvSpPr txBox="1"/>
          <p:nvPr/>
        </p:nvSpPr>
        <p:spPr>
          <a:xfrm>
            <a:off x="4572000" y="257740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217C1-AE60-BF13-DA7C-D5AF5E2F7ED4}"/>
              </a:ext>
            </a:extLst>
          </p:cNvPr>
          <p:cNvSpPr txBox="1"/>
          <p:nvPr/>
        </p:nvSpPr>
        <p:spPr>
          <a:xfrm>
            <a:off x="4572000" y="22699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87360"/>
      </p:ext>
    </p:extLst>
  </p:cSld>
  <p:clrMapOvr>
    <a:masterClrMapping/>
  </p:clrMapOvr>
</p:sld>
</file>

<file path=ppt/theme/theme1.xml><?xml version="1.0" encoding="utf-8"?>
<a:theme xmlns:a="http://schemas.openxmlformats.org/drawingml/2006/main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241</Words>
  <Application>Microsoft Macintosh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</vt:lpstr>
      <vt:lpstr>Cambria Math</vt:lpstr>
      <vt:lpstr>Lucida Sans</vt:lpstr>
      <vt:lpstr>Arial</vt:lpstr>
      <vt:lpstr>Open Sans</vt:lpstr>
      <vt:lpstr>Georgia</vt:lpstr>
      <vt:lpstr>BrandSlideShow_Heritage 16:9</vt:lpstr>
      <vt:lpstr>PowerPoint Presentation</vt:lpstr>
      <vt:lpstr>Optimization Model</vt:lpstr>
      <vt:lpstr>Case 1: Scheduled Charging</vt:lpstr>
      <vt:lpstr>Case 2: Regular Charing</vt:lpstr>
      <vt:lpstr>Demand Charge 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 Yifei</cp:lastModifiedBy>
  <cp:revision>5</cp:revision>
  <dcterms:modified xsi:type="dcterms:W3CDTF">2022-11-22T23:16:43Z</dcterms:modified>
</cp:coreProperties>
</file>