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6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4" r:id="rId3"/>
    <p:sldId id="263" r:id="rId4"/>
    <p:sldId id="265" r:id="rId5"/>
    <p:sldId id="266" r:id="rId6"/>
    <p:sldId id="267" r:id="rId7"/>
    <p:sldId id="271" r:id="rId8"/>
    <p:sldId id="272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Lucida Sans" panose="020B0602030504020204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96F0B-FBBC-4936-AEC2-5284C9CA34CB}" v="24" dt="2022-11-29T21:52:02.315"/>
  </p1510:revLst>
</p1510:revInfo>
</file>

<file path=ppt/tableStyles.xml><?xml version="1.0" encoding="utf-8"?>
<a:tblStyleLst xmlns:a="http://schemas.openxmlformats.org/drawingml/2006/main" def="{89E85F01-C0DB-45E0-9D4A-A14CF8606AAA}">
  <a:tblStyle styleId="{89E85F01-C0DB-45E0-9D4A-A14CF8606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EFF0DA-10CA-4962-BC67-382F1BC9E7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2" autoAdjust="0"/>
    <p:restoredTop sz="86190"/>
  </p:normalViewPr>
  <p:slideViewPr>
    <p:cSldViewPr snapToGrid="0">
      <p:cViewPr varScale="1">
        <p:scale>
          <a:sx n="150" d="100"/>
          <a:sy n="150" d="100"/>
        </p:scale>
        <p:origin x="6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Yifei" userId="e79926bdc9def69f" providerId="LiveId" clId="{64A3305C-1BFA-7C48-B3F0-039FAE95C60C}"/>
    <pc:docChg chg="undo custSel modSld">
      <pc:chgData name="XU Yifei" userId="e79926bdc9def69f" providerId="LiveId" clId="{64A3305C-1BFA-7C48-B3F0-039FAE95C60C}" dt="2022-11-23T23:58:10.732" v="41" actId="20577"/>
      <pc:docMkLst>
        <pc:docMk/>
      </pc:docMkLst>
      <pc:sldChg chg="modSp mod">
        <pc:chgData name="XU Yifei" userId="e79926bdc9def69f" providerId="LiveId" clId="{64A3305C-1BFA-7C48-B3F0-039FAE95C60C}" dt="2022-11-23T23:29:16.308" v="10" actId="1076"/>
        <pc:sldMkLst>
          <pc:docMk/>
          <pc:sldMk cId="0" sldId="263"/>
        </pc:sldMkLst>
        <pc:picChg chg="mod">
          <ac:chgData name="XU Yifei" userId="e79926bdc9def69f" providerId="LiveId" clId="{64A3305C-1BFA-7C48-B3F0-039FAE95C60C}" dt="2022-11-23T23:29:16.308" v="10" actId="1076"/>
          <ac:picMkLst>
            <pc:docMk/>
            <pc:sldMk cId="0" sldId="263"/>
            <ac:picMk id="4" creationId="{4DD47ED8-24DB-7414-0739-22F041992015}"/>
          </ac:picMkLst>
        </pc:picChg>
      </pc:sldChg>
      <pc:sldChg chg="modSp">
        <pc:chgData name="XU Yifei" userId="e79926bdc9def69f" providerId="LiveId" clId="{64A3305C-1BFA-7C48-B3F0-039FAE95C60C}" dt="2022-11-23T23:26:33.166" v="8" actId="20578"/>
        <pc:sldMkLst>
          <pc:docMk/>
          <pc:sldMk cId="2734509693" sldId="264"/>
        </pc:sldMkLst>
        <pc:spChg chg="mod">
          <ac:chgData name="XU Yifei" userId="e79926bdc9def69f" providerId="LiveId" clId="{64A3305C-1BFA-7C48-B3F0-039FAE95C60C}" dt="2022-11-23T23:26:33.166" v="8" actId="20578"/>
          <ac:spMkLst>
            <pc:docMk/>
            <pc:sldMk cId="2734509693" sldId="264"/>
            <ac:spMk id="2" creationId="{326BEF82-29CD-7DC8-5B43-0DE5D819E720}"/>
          </ac:spMkLst>
        </pc:spChg>
      </pc:sldChg>
      <pc:sldChg chg="modSp mod modNotesTx">
        <pc:chgData name="XU Yifei" userId="e79926bdc9def69f" providerId="LiveId" clId="{64A3305C-1BFA-7C48-B3F0-039FAE95C60C}" dt="2022-11-23T23:58:10.732" v="41" actId="20577"/>
        <pc:sldMkLst>
          <pc:docMk/>
          <pc:sldMk cId="2565784882" sldId="265"/>
        </pc:sldMkLst>
        <pc:picChg chg="mod">
          <ac:chgData name="XU Yifei" userId="e79926bdc9def69f" providerId="LiveId" clId="{64A3305C-1BFA-7C48-B3F0-039FAE95C60C}" dt="2022-11-23T22:35:27.643" v="0" actId="14100"/>
          <ac:picMkLst>
            <pc:docMk/>
            <pc:sldMk cId="2565784882" sldId="265"/>
            <ac:picMk id="7" creationId="{8F87F913-9E52-15D2-A578-877A424E77CD}"/>
          </ac:picMkLst>
        </pc:picChg>
      </pc:sldChg>
      <pc:sldChg chg="modSp mod">
        <pc:chgData name="XU Yifei" userId="e79926bdc9def69f" providerId="LiveId" clId="{64A3305C-1BFA-7C48-B3F0-039FAE95C60C}" dt="2022-11-23T23:43:54.520" v="11" actId="14100"/>
        <pc:sldMkLst>
          <pc:docMk/>
          <pc:sldMk cId="3181187360" sldId="266"/>
        </pc:sldMkLst>
        <pc:spChg chg="mod">
          <ac:chgData name="XU Yifei" userId="e79926bdc9def69f" providerId="LiveId" clId="{64A3305C-1BFA-7C48-B3F0-039FAE95C60C}" dt="2022-11-23T23:43:54.520" v="11" actId="14100"/>
          <ac:spMkLst>
            <pc:docMk/>
            <pc:sldMk cId="3181187360" sldId="266"/>
            <ac:spMk id="2" creationId="{326BEF82-29CD-7DC8-5B43-0DE5D819E720}"/>
          </ac:spMkLst>
        </pc:spChg>
        <pc:spChg chg="mod">
          <ac:chgData name="XU Yifei" userId="e79926bdc9def69f" providerId="LiveId" clId="{64A3305C-1BFA-7C48-B3F0-039FAE95C60C}" dt="2022-11-23T22:35:57.504" v="4" actId="1076"/>
          <ac:spMkLst>
            <pc:docMk/>
            <pc:sldMk cId="3181187360" sldId="266"/>
            <ac:spMk id="8" creationId="{ED44D5F4-5754-49CD-45EF-71610D964B86}"/>
          </ac:spMkLst>
        </pc:spChg>
        <pc:spChg chg="mod">
          <ac:chgData name="XU Yifei" userId="e79926bdc9def69f" providerId="LiveId" clId="{64A3305C-1BFA-7C48-B3F0-039FAE95C60C}" dt="2022-11-23T22:35:53.001" v="3" actId="1076"/>
          <ac:spMkLst>
            <pc:docMk/>
            <pc:sldMk cId="3181187360" sldId="266"/>
            <ac:spMk id="9" creationId="{65153A87-69D3-13F3-8F66-EFBCCD085E30}"/>
          </ac:spMkLst>
        </pc:spChg>
        <pc:spChg chg="mod">
          <ac:chgData name="XU Yifei" userId="e79926bdc9def69f" providerId="LiveId" clId="{64A3305C-1BFA-7C48-B3F0-039FAE95C60C}" dt="2022-11-23T22:35:41.001" v="1" actId="1076"/>
          <ac:spMkLst>
            <pc:docMk/>
            <pc:sldMk cId="3181187360" sldId="266"/>
            <ac:spMk id="11" creationId="{F87490EE-73C8-C011-6FFA-B9940414FEBB}"/>
          </ac:spMkLst>
        </pc:spChg>
        <pc:spChg chg="mod">
          <ac:chgData name="XU Yifei" userId="e79926bdc9def69f" providerId="LiveId" clId="{64A3305C-1BFA-7C48-B3F0-039FAE95C60C}" dt="2022-11-23T22:35:46.839" v="2" actId="1076"/>
          <ac:spMkLst>
            <pc:docMk/>
            <pc:sldMk cId="3181187360" sldId="266"/>
            <ac:spMk id="12" creationId="{F76217C1-AE60-BF13-DA7C-D5AF5E2F7ED4}"/>
          </ac:spMkLst>
        </pc:spChg>
      </pc:sldChg>
    </pc:docChg>
  </pc:docChgLst>
  <pc:docChgLst>
    <pc:chgData name="XU Yifei" userId="e79926bdc9def69f" providerId="LiveId" clId="{3A996F0B-FBBC-4936-AEC2-5284C9CA34CB}"/>
    <pc:docChg chg="undo custSel addSld modSld">
      <pc:chgData name="XU Yifei" userId="e79926bdc9def69f" providerId="LiveId" clId="{3A996F0B-FBBC-4936-AEC2-5284C9CA34CB}" dt="2022-11-29T21:53:04.595" v="750" actId="14100"/>
      <pc:docMkLst>
        <pc:docMk/>
      </pc:docMkLst>
      <pc:sldChg chg="addSp delSp modSp add mod">
        <pc:chgData name="XU Yifei" userId="e79926bdc9def69f" providerId="LiveId" clId="{3A996F0B-FBBC-4936-AEC2-5284C9CA34CB}" dt="2022-11-29T21:31:43.680" v="287" actId="1076"/>
        <pc:sldMkLst>
          <pc:docMk/>
          <pc:sldMk cId="4198273657" sldId="267"/>
        </pc:sldMkLst>
        <pc:spChg chg="del mod">
          <ac:chgData name="XU Yifei" userId="e79926bdc9def69f" providerId="LiveId" clId="{3A996F0B-FBBC-4936-AEC2-5284C9CA34CB}" dt="2022-11-29T21:23:28.359" v="23" actId="478"/>
          <ac:spMkLst>
            <pc:docMk/>
            <pc:sldMk cId="4198273657" sldId="267"/>
            <ac:spMk id="2" creationId="{326BEF82-29CD-7DC8-5B43-0DE5D819E720}"/>
          </ac:spMkLst>
        </pc:spChg>
        <pc:spChg chg="add del">
          <ac:chgData name="XU Yifei" userId="e79926bdc9def69f" providerId="LiveId" clId="{3A996F0B-FBBC-4936-AEC2-5284C9CA34CB}" dt="2022-11-29T21:25:55.510" v="125"/>
          <ac:spMkLst>
            <pc:docMk/>
            <pc:sldMk cId="4198273657" sldId="267"/>
            <ac:spMk id="6" creationId="{43341D3B-280A-805A-DC1B-9D9CE0DB1250}"/>
          </ac:spMkLst>
        </pc:spChg>
        <pc:spChg chg="del">
          <ac:chgData name="XU Yifei" userId="e79926bdc9def69f" providerId="LiveId" clId="{3A996F0B-FBBC-4936-AEC2-5284C9CA34CB}" dt="2022-11-29T21:23:31.812" v="27" actId="478"/>
          <ac:spMkLst>
            <pc:docMk/>
            <pc:sldMk cId="4198273657" sldId="267"/>
            <ac:spMk id="7" creationId="{A98F54FD-02BC-4A4C-879E-DE7F2B3842C1}"/>
          </ac:spMkLst>
        </pc:spChg>
        <pc:spChg chg="mod">
          <ac:chgData name="XU Yifei" userId="e79926bdc9def69f" providerId="LiveId" clId="{3A996F0B-FBBC-4936-AEC2-5284C9CA34CB}" dt="2022-11-29T21:31:43.680" v="287" actId="1076"/>
          <ac:spMkLst>
            <pc:docMk/>
            <pc:sldMk cId="4198273657" sldId="267"/>
            <ac:spMk id="8" creationId="{ED44D5F4-5754-49CD-45EF-71610D964B86}"/>
          </ac:spMkLst>
        </pc:spChg>
        <pc:spChg chg="del mod">
          <ac:chgData name="XU Yifei" userId="e79926bdc9def69f" providerId="LiveId" clId="{3A996F0B-FBBC-4936-AEC2-5284C9CA34CB}" dt="2022-11-29T21:23:31.120" v="26" actId="478"/>
          <ac:spMkLst>
            <pc:docMk/>
            <pc:sldMk cId="4198273657" sldId="267"/>
            <ac:spMk id="9" creationId="{65153A87-69D3-13F3-8F66-EFBCCD085E30}"/>
          </ac:spMkLst>
        </pc:spChg>
        <pc:spChg chg="del">
          <ac:chgData name="XU Yifei" userId="e79926bdc9def69f" providerId="LiveId" clId="{3A996F0B-FBBC-4936-AEC2-5284C9CA34CB}" dt="2022-11-29T21:23:29.940" v="24" actId="478"/>
          <ac:spMkLst>
            <pc:docMk/>
            <pc:sldMk cId="4198273657" sldId="267"/>
            <ac:spMk id="10" creationId="{3A1D8785-90BD-12E1-A4CC-B0147F720FEF}"/>
          </ac:spMkLst>
        </pc:spChg>
        <pc:spChg chg="del">
          <ac:chgData name="XU Yifei" userId="e79926bdc9def69f" providerId="LiveId" clId="{3A996F0B-FBBC-4936-AEC2-5284C9CA34CB}" dt="2022-11-29T21:23:29.940" v="24" actId="478"/>
          <ac:spMkLst>
            <pc:docMk/>
            <pc:sldMk cId="4198273657" sldId="267"/>
            <ac:spMk id="11" creationId="{F87490EE-73C8-C011-6FFA-B9940414FEBB}"/>
          </ac:spMkLst>
        </pc:spChg>
        <pc:spChg chg="del">
          <ac:chgData name="XU Yifei" userId="e79926bdc9def69f" providerId="LiveId" clId="{3A996F0B-FBBC-4936-AEC2-5284C9CA34CB}" dt="2022-11-29T21:23:29.940" v="24" actId="478"/>
          <ac:spMkLst>
            <pc:docMk/>
            <pc:sldMk cId="4198273657" sldId="267"/>
            <ac:spMk id="12" creationId="{F76217C1-AE60-BF13-DA7C-D5AF5E2F7ED4}"/>
          </ac:spMkLst>
        </pc:spChg>
        <pc:spChg chg="add del">
          <ac:chgData name="XU Yifei" userId="e79926bdc9def69f" providerId="LiveId" clId="{3A996F0B-FBBC-4936-AEC2-5284C9CA34CB}" dt="2022-11-29T21:26:00.599" v="127"/>
          <ac:spMkLst>
            <pc:docMk/>
            <pc:sldMk cId="4198273657" sldId="267"/>
            <ac:spMk id="13" creationId="{B1839371-BE39-9521-5FA6-D5A2BDF23C5D}"/>
          </ac:spMkLst>
        </pc:spChg>
        <pc:spChg chg="add del">
          <ac:chgData name="XU Yifei" userId="e79926bdc9def69f" providerId="LiveId" clId="{3A996F0B-FBBC-4936-AEC2-5284C9CA34CB}" dt="2022-11-29T21:28:36.505" v="188"/>
          <ac:spMkLst>
            <pc:docMk/>
            <pc:sldMk cId="4198273657" sldId="267"/>
            <ac:spMk id="14" creationId="{B7BA70BC-72AD-89BB-9F9B-9E49B23F87F3}"/>
          </ac:spMkLst>
        </pc:spChg>
        <pc:spChg chg="add del">
          <ac:chgData name="XU Yifei" userId="e79926bdc9def69f" providerId="LiveId" clId="{3A996F0B-FBBC-4936-AEC2-5284C9CA34CB}" dt="2022-11-29T21:28:41.656" v="191"/>
          <ac:spMkLst>
            <pc:docMk/>
            <pc:sldMk cId="4198273657" sldId="267"/>
            <ac:spMk id="15" creationId="{68DB680E-B418-2754-610D-D9BB94FBACA3}"/>
          </ac:spMkLst>
        </pc:spChg>
        <pc:spChg chg="mod">
          <ac:chgData name="XU Yifei" userId="e79926bdc9def69f" providerId="LiveId" clId="{3A996F0B-FBBC-4936-AEC2-5284C9CA34CB}" dt="2022-11-29T21:23:22.251" v="20" actId="20577"/>
          <ac:spMkLst>
            <pc:docMk/>
            <pc:sldMk cId="4198273657" sldId="267"/>
            <ac:spMk id="137" creationId="{00000000-0000-0000-0000-000000000000}"/>
          </ac:spMkLst>
        </pc:spChg>
        <pc:picChg chg="del">
          <ac:chgData name="XU Yifei" userId="e79926bdc9def69f" providerId="LiveId" clId="{3A996F0B-FBBC-4936-AEC2-5284C9CA34CB}" dt="2022-11-29T21:23:23.794" v="21" actId="478"/>
          <ac:picMkLst>
            <pc:docMk/>
            <pc:sldMk cId="4198273657" sldId="267"/>
            <ac:picMk id="3" creationId="{5C48B72F-7C30-CE6F-BA0F-A2E21CBE6F99}"/>
          </ac:picMkLst>
        </pc:picChg>
        <pc:picChg chg="add mod">
          <ac:chgData name="XU Yifei" userId="e79926bdc9def69f" providerId="LiveId" clId="{3A996F0B-FBBC-4936-AEC2-5284C9CA34CB}" dt="2022-11-29T21:24:54.637" v="113" actId="14100"/>
          <ac:picMkLst>
            <pc:docMk/>
            <pc:sldMk cId="4198273657" sldId="267"/>
            <ac:picMk id="5" creationId="{FEDD7A68-4A07-7036-5C07-3164C7EBFE82}"/>
          </ac:picMkLst>
        </pc:picChg>
      </pc:sldChg>
      <pc:sldChg chg="addSp delSp modSp add mod">
        <pc:chgData name="XU Yifei" userId="e79926bdc9def69f" providerId="LiveId" clId="{3A996F0B-FBBC-4936-AEC2-5284C9CA34CB}" dt="2022-11-29T21:53:04.595" v="750" actId="14100"/>
        <pc:sldMkLst>
          <pc:docMk/>
          <pc:sldMk cId="0" sldId="271"/>
        </pc:sldMkLst>
        <pc:spChg chg="mod">
          <ac:chgData name="XU Yifei" userId="e79926bdc9def69f" providerId="LiveId" clId="{3A996F0B-FBBC-4936-AEC2-5284C9CA34CB}" dt="2022-11-29T21:43:50.049" v="301" actId="1076"/>
          <ac:spMkLst>
            <pc:docMk/>
            <pc:sldMk cId="0" sldId="271"/>
            <ac:spMk id="5" creationId="{00000000-0000-0000-0000-000000000000}"/>
          </ac:spMkLst>
        </pc:spChg>
        <pc:spChg chg="mod">
          <ac:chgData name="XU Yifei" userId="e79926bdc9def69f" providerId="LiveId" clId="{3A996F0B-FBBC-4936-AEC2-5284C9CA34CB}" dt="2022-11-29T21:43:50.049" v="301" actId="1076"/>
          <ac:spMkLst>
            <pc:docMk/>
            <pc:sldMk cId="0" sldId="271"/>
            <ac:spMk id="6" creationId="{00000000-0000-0000-0000-000000000000}"/>
          </ac:spMkLst>
        </pc:spChg>
        <pc:spChg chg="mod">
          <ac:chgData name="XU Yifei" userId="e79926bdc9def69f" providerId="LiveId" clId="{3A996F0B-FBBC-4936-AEC2-5284C9CA34CB}" dt="2022-11-29T21:43:50.049" v="301" actId="1076"/>
          <ac:spMkLst>
            <pc:docMk/>
            <pc:sldMk cId="0" sldId="271"/>
            <ac:spMk id="7" creationId="{00000000-0000-0000-0000-000000000000}"/>
          </ac:spMkLst>
        </pc:spChg>
        <pc:spChg chg="mod">
          <ac:chgData name="XU Yifei" userId="e79926bdc9def69f" providerId="LiveId" clId="{3A996F0B-FBBC-4936-AEC2-5284C9CA34CB}" dt="2022-11-29T21:43:50.049" v="301" actId="1076"/>
          <ac:spMkLst>
            <pc:docMk/>
            <pc:sldMk cId="0" sldId="271"/>
            <ac:spMk id="8" creationId="{00000000-0000-0000-0000-000000000000}"/>
          </ac:spMkLst>
        </pc:spChg>
        <pc:spChg chg="mod">
          <ac:chgData name="XU Yifei" userId="e79926bdc9def69f" providerId="LiveId" clId="{3A996F0B-FBBC-4936-AEC2-5284C9CA34CB}" dt="2022-11-29T21:43:50.049" v="301" actId="1076"/>
          <ac:spMkLst>
            <pc:docMk/>
            <pc:sldMk cId="0" sldId="271"/>
            <ac:spMk id="9" creationId="{00000000-0000-0000-0000-000000000000}"/>
          </ac:spMkLst>
        </pc:spChg>
        <pc:spChg chg="mod">
          <ac:chgData name="XU Yifei" userId="e79926bdc9def69f" providerId="LiveId" clId="{3A996F0B-FBBC-4936-AEC2-5284C9CA34CB}" dt="2022-11-29T21:43:50.049" v="301" actId="1076"/>
          <ac:spMkLst>
            <pc:docMk/>
            <pc:sldMk cId="0" sldId="271"/>
            <ac:spMk id="10" creationId="{00000000-0000-0000-0000-000000000000}"/>
          </ac:spMkLst>
        </pc:spChg>
        <pc:spChg chg="mod">
          <ac:chgData name="XU Yifei" userId="e79926bdc9def69f" providerId="LiveId" clId="{3A996F0B-FBBC-4936-AEC2-5284C9CA34CB}" dt="2022-11-29T21:49:17.307" v="607" actId="20577"/>
          <ac:spMkLst>
            <pc:docMk/>
            <pc:sldMk cId="0" sldId="271"/>
            <ac:spMk id="16" creationId="{00000000-0000-0000-0000-000000000000}"/>
          </ac:spMkLst>
        </pc:spChg>
        <pc:spChg chg="del">
          <ac:chgData name="XU Yifei" userId="e79926bdc9def69f" providerId="LiveId" clId="{3A996F0B-FBBC-4936-AEC2-5284C9CA34CB}" dt="2022-11-29T21:44:04.204" v="309" actId="478"/>
          <ac:spMkLst>
            <pc:docMk/>
            <pc:sldMk cId="0" sldId="271"/>
            <ac:spMk id="17" creationId="{00000000-0000-0000-0000-000000000000}"/>
          </ac:spMkLst>
        </pc:spChg>
        <pc:spChg chg="del">
          <ac:chgData name="XU Yifei" userId="e79926bdc9def69f" providerId="LiveId" clId="{3A996F0B-FBBC-4936-AEC2-5284C9CA34CB}" dt="2022-11-29T21:43:35.602" v="289" actId="478"/>
          <ac:spMkLst>
            <pc:docMk/>
            <pc:sldMk cId="0" sldId="271"/>
            <ac:spMk id="18" creationId="{00000000-0000-0000-0000-000000000000}"/>
          </ac:spMkLst>
        </pc:spChg>
        <pc:spChg chg="mod">
          <ac:chgData name="XU Yifei" userId="e79926bdc9def69f" providerId="LiveId" clId="{3A996F0B-FBBC-4936-AEC2-5284C9CA34CB}" dt="2022-11-29T21:48:38.557" v="596" actId="1076"/>
          <ac:spMkLst>
            <pc:docMk/>
            <pc:sldMk cId="0" sldId="271"/>
            <ac:spMk id="20" creationId="{00000000-0000-0000-0000-000000000000}"/>
          </ac:spMkLst>
        </pc:spChg>
        <pc:spChg chg="mod">
          <ac:chgData name="XU Yifei" userId="e79926bdc9def69f" providerId="LiveId" clId="{3A996F0B-FBBC-4936-AEC2-5284C9CA34CB}" dt="2022-11-29T21:48:15.688" v="560" actId="20577"/>
          <ac:spMkLst>
            <pc:docMk/>
            <pc:sldMk cId="0" sldId="271"/>
            <ac:spMk id="21" creationId="{00000000-0000-0000-0000-000000000000}"/>
          </ac:spMkLst>
        </pc:spChg>
        <pc:spChg chg="mod">
          <ac:chgData name="XU Yifei" userId="e79926bdc9def69f" providerId="LiveId" clId="{3A996F0B-FBBC-4936-AEC2-5284C9CA34CB}" dt="2022-11-29T21:48:55.542" v="599" actId="20577"/>
          <ac:spMkLst>
            <pc:docMk/>
            <pc:sldMk cId="0" sldId="271"/>
            <ac:spMk id="22" creationId="{00000000-0000-0000-0000-000000000000}"/>
          </ac:spMkLst>
        </pc:spChg>
        <pc:spChg chg="mod">
          <ac:chgData name="XU Yifei" userId="e79926bdc9def69f" providerId="LiveId" clId="{3A996F0B-FBBC-4936-AEC2-5284C9CA34CB}" dt="2022-11-29T21:43:59.392" v="308" actId="20577"/>
          <ac:spMkLst>
            <pc:docMk/>
            <pc:sldMk cId="0" sldId="271"/>
            <ac:spMk id="26" creationId="{00000000-0000-0000-0000-000000000000}"/>
          </ac:spMkLst>
        </pc:spChg>
        <pc:spChg chg="add del mod">
          <ac:chgData name="XU Yifei" userId="e79926bdc9def69f" providerId="LiveId" clId="{3A996F0B-FBBC-4936-AEC2-5284C9CA34CB}" dt="2022-11-29T21:43:38.129" v="291" actId="478"/>
          <ac:spMkLst>
            <pc:docMk/>
            <pc:sldMk cId="0" sldId="271"/>
            <ac:spMk id="28" creationId="{07EA5A55-93FD-4EDC-D369-548F44E238AE}"/>
          </ac:spMkLst>
        </pc:spChg>
        <pc:spChg chg="add mod">
          <ac:chgData name="XU Yifei" userId="e79926bdc9def69f" providerId="LiveId" clId="{3A996F0B-FBBC-4936-AEC2-5284C9CA34CB}" dt="2022-11-29T21:43:43.079" v="300" actId="20577"/>
          <ac:spMkLst>
            <pc:docMk/>
            <pc:sldMk cId="0" sldId="271"/>
            <ac:spMk id="29" creationId="{9552A11E-8A0B-2F6D-DB5B-E7323318EDF4}"/>
          </ac:spMkLst>
        </pc:spChg>
        <pc:spChg chg="add del mod">
          <ac:chgData name="XU Yifei" userId="e79926bdc9def69f" providerId="LiveId" clId="{3A996F0B-FBBC-4936-AEC2-5284C9CA34CB}" dt="2022-11-29T21:47:24.203" v="535"/>
          <ac:spMkLst>
            <pc:docMk/>
            <pc:sldMk cId="0" sldId="271"/>
            <ac:spMk id="31" creationId="{B87B188F-744F-EA04-279F-D01A108BC3F6}"/>
          </ac:spMkLst>
        </pc:spChg>
        <pc:spChg chg="add mod">
          <ac:chgData name="XU Yifei" userId="e79926bdc9def69f" providerId="LiveId" clId="{3A996F0B-FBBC-4936-AEC2-5284C9CA34CB}" dt="2022-11-29T21:47:58.469" v="556" actId="20577"/>
          <ac:spMkLst>
            <pc:docMk/>
            <pc:sldMk cId="0" sldId="271"/>
            <ac:spMk id="32" creationId="{7693B0D1-289E-5C47-45B7-BA70B222AB8B}"/>
          </ac:spMkLst>
        </pc:spChg>
        <pc:grpChg chg="mod">
          <ac:chgData name="XU Yifei" userId="e79926bdc9def69f" providerId="LiveId" clId="{3A996F0B-FBBC-4936-AEC2-5284C9CA34CB}" dt="2022-11-29T21:43:50.049" v="301" actId="1076"/>
          <ac:grpSpMkLst>
            <pc:docMk/>
            <pc:sldMk cId="0" sldId="271"/>
            <ac:grpSpMk id="12" creationId="{00000000-0000-0000-0000-000000000000}"/>
          </ac:grpSpMkLst>
        </pc:grpChg>
        <pc:grpChg chg="mod">
          <ac:chgData name="XU Yifei" userId="e79926bdc9def69f" providerId="LiveId" clId="{3A996F0B-FBBC-4936-AEC2-5284C9CA34CB}" dt="2022-11-29T21:53:04.595" v="750" actId="14100"/>
          <ac:grpSpMkLst>
            <pc:docMk/>
            <pc:sldMk cId="0" sldId="271"/>
            <ac:grpSpMk id="23" creationId="{00000000-0000-0000-0000-000000000000}"/>
          </ac:grpSpMkLst>
        </pc:grpChg>
        <pc:graphicFrameChg chg="mod modGraphic">
          <ac:chgData name="XU Yifei" userId="e79926bdc9def69f" providerId="LiveId" clId="{3A996F0B-FBBC-4936-AEC2-5284C9CA34CB}" dt="2022-11-29T21:45:32.300" v="443" actId="20577"/>
          <ac:graphicFrameMkLst>
            <pc:docMk/>
            <pc:sldMk cId="0" sldId="271"/>
            <ac:graphicFrameMk id="11" creationId="{00000000-0000-0000-0000-000000000000}"/>
          </ac:graphicFrameMkLst>
        </pc:graphicFrameChg>
        <pc:graphicFrameChg chg="mod modGraphic">
          <ac:chgData name="XU Yifei" userId="e79926bdc9def69f" providerId="LiveId" clId="{3A996F0B-FBBC-4936-AEC2-5284C9CA34CB}" dt="2022-11-29T21:44:44.438" v="364" actId="21"/>
          <ac:graphicFrameMkLst>
            <pc:docMk/>
            <pc:sldMk cId="0" sldId="271"/>
            <ac:graphicFrameMk id="19" creationId="{00000000-0000-0000-0000-000000000000}"/>
          </ac:graphicFrameMkLst>
        </pc:graphicFrameChg>
      </pc:sldChg>
      <pc:sldChg chg="addSp delSp modSp add mod">
        <pc:chgData name="XU Yifei" userId="e79926bdc9def69f" providerId="LiveId" clId="{3A996F0B-FBBC-4936-AEC2-5284C9CA34CB}" dt="2022-11-29T21:53:00.070" v="749" actId="14100"/>
        <pc:sldMkLst>
          <pc:docMk/>
          <pc:sldMk cId="0" sldId="272"/>
        </pc:sldMkLst>
        <pc:spChg chg="mod">
          <ac:chgData name="XU Yifei" userId="e79926bdc9def69f" providerId="LiveId" clId="{3A996F0B-FBBC-4936-AEC2-5284C9CA34CB}" dt="2022-11-29T21:50:32.591" v="682" actId="1076"/>
          <ac:spMkLst>
            <pc:docMk/>
            <pc:sldMk cId="0" sldId="272"/>
            <ac:spMk id="16" creationId="{00000000-0000-0000-0000-000000000000}"/>
          </ac:spMkLst>
        </pc:spChg>
        <pc:spChg chg="mod">
          <ac:chgData name="XU Yifei" userId="e79926bdc9def69f" providerId="LiveId" clId="{3A996F0B-FBBC-4936-AEC2-5284C9CA34CB}" dt="2022-11-29T21:50:09.702" v="635" actId="20577"/>
          <ac:spMkLst>
            <pc:docMk/>
            <pc:sldMk cId="0" sldId="272"/>
            <ac:spMk id="17" creationId="{00000000-0000-0000-0000-000000000000}"/>
          </ac:spMkLst>
        </pc:spChg>
        <pc:spChg chg="mod">
          <ac:chgData name="XU Yifei" userId="e79926bdc9def69f" providerId="LiveId" clId="{3A996F0B-FBBC-4936-AEC2-5284C9CA34CB}" dt="2022-11-29T21:50:49.154" v="699" actId="948"/>
          <ac:spMkLst>
            <pc:docMk/>
            <pc:sldMk cId="0" sldId="272"/>
            <ac:spMk id="18" creationId="{00000000-0000-0000-0000-000000000000}"/>
          </ac:spMkLst>
        </pc:spChg>
        <pc:spChg chg="mod">
          <ac:chgData name="XU Yifei" userId="e79926bdc9def69f" providerId="LiveId" clId="{3A996F0B-FBBC-4936-AEC2-5284C9CA34CB}" dt="2022-11-29T21:50:03.337" v="633" actId="20577"/>
          <ac:spMkLst>
            <pc:docMk/>
            <pc:sldMk cId="0" sldId="272"/>
            <ac:spMk id="19" creationId="{00000000-0000-0000-0000-000000000000}"/>
          </ac:spMkLst>
        </pc:spChg>
        <pc:spChg chg="del">
          <ac:chgData name="XU Yifei" userId="e79926bdc9def69f" providerId="LiveId" clId="{3A996F0B-FBBC-4936-AEC2-5284C9CA34CB}" dt="2022-11-29T21:51:56.407" v="723" actId="478"/>
          <ac:spMkLst>
            <pc:docMk/>
            <pc:sldMk cId="0" sldId="272"/>
            <ac:spMk id="20" creationId="{00000000-0000-0000-0000-000000000000}"/>
          </ac:spMkLst>
        </pc:spChg>
        <pc:spChg chg="del">
          <ac:chgData name="XU Yifei" userId="e79926bdc9def69f" providerId="LiveId" clId="{3A996F0B-FBBC-4936-AEC2-5284C9CA34CB}" dt="2022-11-29T21:51:52.731" v="721" actId="478"/>
          <ac:spMkLst>
            <pc:docMk/>
            <pc:sldMk cId="0" sldId="272"/>
            <ac:spMk id="21" creationId="{00000000-0000-0000-0000-000000000000}"/>
          </ac:spMkLst>
        </pc:spChg>
        <pc:spChg chg="mod">
          <ac:chgData name="XU Yifei" userId="e79926bdc9def69f" providerId="LiveId" clId="{3A996F0B-FBBC-4936-AEC2-5284C9CA34CB}" dt="2022-11-29T21:51:01.029" v="710" actId="20577"/>
          <ac:spMkLst>
            <pc:docMk/>
            <pc:sldMk cId="0" sldId="272"/>
            <ac:spMk id="24" creationId="{00000000-0000-0000-0000-000000000000}"/>
          </ac:spMkLst>
        </pc:spChg>
        <pc:spChg chg="mod">
          <ac:chgData name="XU Yifei" userId="e79926bdc9def69f" providerId="LiveId" clId="{3A996F0B-FBBC-4936-AEC2-5284C9CA34CB}" dt="2022-11-29T21:51:05.170" v="717" actId="20577"/>
          <ac:spMkLst>
            <pc:docMk/>
            <pc:sldMk cId="0" sldId="272"/>
            <ac:spMk id="25" creationId="{00000000-0000-0000-0000-000000000000}"/>
          </ac:spMkLst>
        </pc:spChg>
        <pc:spChg chg="mod">
          <ac:chgData name="XU Yifei" userId="e79926bdc9def69f" providerId="LiveId" clId="{3A996F0B-FBBC-4936-AEC2-5284C9CA34CB}" dt="2022-11-29T21:51:11.951" v="720" actId="20577"/>
          <ac:spMkLst>
            <pc:docMk/>
            <pc:sldMk cId="0" sldId="272"/>
            <ac:spMk id="29" creationId="{00000000-0000-0000-0000-000000000000}"/>
          </ac:spMkLst>
        </pc:spChg>
        <pc:spChg chg="add del mod">
          <ac:chgData name="XU Yifei" userId="e79926bdc9def69f" providerId="LiveId" clId="{3A996F0B-FBBC-4936-AEC2-5284C9CA34CB}" dt="2022-11-29T21:51:55.141" v="722" actId="478"/>
          <ac:spMkLst>
            <pc:docMk/>
            <pc:sldMk cId="0" sldId="272"/>
            <ac:spMk id="31" creationId="{444D6489-9400-BCB9-F474-46F43A31115A}"/>
          </ac:spMkLst>
        </pc:spChg>
        <pc:spChg chg="add mod">
          <ac:chgData name="XU Yifei" userId="e79926bdc9def69f" providerId="LiveId" clId="{3A996F0B-FBBC-4936-AEC2-5284C9CA34CB}" dt="2022-11-29T21:52:07.444" v="748" actId="20577"/>
          <ac:spMkLst>
            <pc:docMk/>
            <pc:sldMk cId="0" sldId="272"/>
            <ac:spMk id="32" creationId="{9BDC8917-CE29-00C6-1AFA-3356B1565F43}"/>
          </ac:spMkLst>
        </pc:spChg>
        <pc:grpChg chg="mod">
          <ac:chgData name="XU Yifei" userId="e79926bdc9def69f" providerId="LiveId" clId="{3A996F0B-FBBC-4936-AEC2-5284C9CA34CB}" dt="2022-11-29T21:53:00.070" v="749" actId="14100"/>
          <ac:grpSpMkLst>
            <pc:docMk/>
            <pc:sldMk cId="0" sldId="272"/>
            <ac:grpSpMk id="26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ebfe86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ebfe860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6b42eda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6b42eda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06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6b42eda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6b42eda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6b42eda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6b42eda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300</a:t>
            </a:r>
            <a:r>
              <a:rPr lang="zh-CN" altLang="en-US" dirty="0"/>
              <a:t> </a:t>
            </a:r>
            <a:r>
              <a:rPr lang="en-US" dirty="0"/>
              <a:t>Cent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kwh.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62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6b42eda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6b42eda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58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6b42eda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6b42eda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99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864475"/>
            <a:ext cx="85206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31553"/>
            <a:ext cx="77661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8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512694"/>
            <a:ext cx="7740600" cy="2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548759" y="484017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1" y="211322"/>
            <a:ext cx="7464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1" y="1378333"/>
            <a:ext cx="37179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175125" y="1378333"/>
            <a:ext cx="37464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>
                <a:solidFill>
                  <a:srgbClr val="2D637F"/>
                </a:solidFill>
              </a:defRPr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>
                <a:solidFill>
                  <a:srgbClr val="2D637F"/>
                </a:solidFill>
              </a:defRPr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>
                <a:solidFill>
                  <a:srgbClr val="2D637F"/>
                </a:solidFill>
              </a:defRPr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07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762125"/>
            <a:ext cx="8520600" cy="2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762125"/>
            <a:ext cx="85206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cida Sans"/>
              <a:buChar char="●"/>
              <a:defRPr sz="18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41550" y="1071750"/>
            <a:ext cx="8702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311700" y="328950"/>
            <a:ext cx="85206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50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rPr>
              <a:t>SlrpEV</a:t>
            </a:r>
            <a:endParaRPr sz="7650">
              <a:solidFill>
                <a:srgbClr val="C2822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rPr>
              <a:t>Smart Learning Research Pilot for Electric Vehicles</a:t>
            </a:r>
            <a:endParaRPr sz="4600">
              <a:solidFill>
                <a:srgbClr val="C2822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45075" y="2027250"/>
            <a:ext cx="4260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2D637F"/>
                </a:solidFill>
                <a:latin typeface="Open Sans"/>
                <a:ea typeface="Open Sans"/>
                <a:cs typeface="Open Sans"/>
                <a:sym typeface="Open Sans"/>
              </a:rPr>
              <a:t>Quarterly Update</a:t>
            </a:r>
            <a:endParaRPr sz="1900" b="1" dirty="0">
              <a:solidFill>
                <a:srgbClr val="2D63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2D637F"/>
                </a:solidFill>
                <a:latin typeface="Open Sans"/>
                <a:ea typeface="Open Sans"/>
                <a:cs typeface="Open Sans"/>
                <a:sym typeface="Open Sans"/>
              </a:rPr>
              <a:t>December</a:t>
            </a:r>
            <a:r>
              <a:rPr lang="en" sz="1600" dirty="0">
                <a:solidFill>
                  <a:srgbClr val="2D637F"/>
                </a:solidFill>
                <a:latin typeface="Open Sans"/>
                <a:ea typeface="Open Sans"/>
                <a:cs typeface="Open Sans"/>
                <a:sym typeface="Open Sans"/>
              </a:rPr>
              <a:t> 2022</a:t>
            </a:r>
            <a:endParaRPr sz="1900" b="1" dirty="0">
              <a:solidFill>
                <a:srgbClr val="2D63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7" name="Google Shape;67;p15"/>
          <p:cNvGrpSpPr/>
          <p:nvPr/>
        </p:nvGrpSpPr>
        <p:grpSpPr>
          <a:xfrm>
            <a:off x="5578175" y="1584628"/>
            <a:ext cx="2940549" cy="2539347"/>
            <a:chOff x="5266475" y="1739728"/>
            <a:chExt cx="2940549" cy="2539347"/>
          </a:xfrm>
        </p:grpSpPr>
        <p:pic>
          <p:nvPicPr>
            <p:cNvPr id="68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66475" y="1739728"/>
              <a:ext cx="2940549" cy="1791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2975" y="3678100"/>
              <a:ext cx="1213975" cy="60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54400" y="3678100"/>
              <a:ext cx="822405" cy="600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EF82-29CD-7DC8-5B43-0DE5D819E720}"/>
              </a:ext>
            </a:extLst>
          </p:cNvPr>
          <p:cNvSpPr txBox="1"/>
          <p:nvPr/>
        </p:nvSpPr>
        <p:spPr>
          <a:xfrm>
            <a:off x="447869" y="1102324"/>
            <a:ext cx="3722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regular/scheduled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F4EC0-24B1-83D1-6BE5-8D4B0C92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086" y="1459148"/>
            <a:ext cx="5102912" cy="2225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459EF-47F2-F4D8-A478-3033E631310E}"/>
                  </a:ext>
                </a:extLst>
              </p:cNvPr>
              <p:cNvSpPr txBox="1"/>
              <p:nvPr/>
            </p:nvSpPr>
            <p:spPr>
              <a:xfrm>
                <a:off x="6251638" y="231052"/>
                <a:ext cx="2495170" cy="73866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tariff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459EF-47F2-F4D8-A478-3033E6313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638" y="231052"/>
                <a:ext cx="2495170" cy="738664"/>
              </a:xfrm>
              <a:prstGeom prst="rect">
                <a:avLst/>
              </a:prstGeom>
              <a:blipFill>
                <a:blip r:embed="rId4"/>
                <a:stretch>
                  <a:fillRect l="-1010" b="-491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50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58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Charging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EF82-29CD-7DC8-5B43-0DE5D819E720}"/>
              </a:ext>
            </a:extLst>
          </p:cNvPr>
          <p:cNvSpPr txBox="1"/>
          <p:nvPr/>
        </p:nvSpPr>
        <p:spPr>
          <a:xfrm>
            <a:off x="311700" y="982536"/>
            <a:ext cx="4859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cost for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delivering variable power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scheduled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Battery dynamics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Meet energy demand until</a:t>
            </a:r>
          </a:p>
          <a:p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eparture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Consider max power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47ED8-24DB-7414-0739-22F041992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60" y="781313"/>
            <a:ext cx="3124671" cy="2502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0A565E-C4E5-B25D-7B1C-CA0C85449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887" y="3592111"/>
            <a:ext cx="3103651" cy="956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1011B-3E2D-5ADF-4410-6059225C8050}"/>
              </a:ext>
            </a:extLst>
          </p:cNvPr>
          <p:cNvSpPr txBox="1"/>
          <p:nvPr/>
        </p:nvSpPr>
        <p:spPr>
          <a:xfrm>
            <a:off x="5014256" y="356785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285FD-E462-7C53-488C-4A9AA701D2AB}"/>
                  </a:ext>
                </a:extLst>
              </p:cNvPr>
              <p:cNvSpPr txBox="1"/>
              <p:nvPr/>
            </p:nvSpPr>
            <p:spPr>
              <a:xfrm>
                <a:off x="6949541" y="128000"/>
                <a:ext cx="2071617" cy="73866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tariff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finishing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285FD-E462-7C53-488C-4A9AA701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41" y="128000"/>
                <a:ext cx="2071617" cy="738664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FC1ABA8-83CE-EC26-0F42-39E917696684}"/>
              </a:ext>
            </a:extLst>
          </p:cNvPr>
          <p:cNvSpPr txBox="1"/>
          <p:nvPr/>
        </p:nvSpPr>
        <p:spPr>
          <a:xfrm>
            <a:off x="3752194" y="1841093"/>
            <a:ext cx="2212002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59A6E-DD7B-4ABB-8420-83F16E874B24}"/>
              </a:ext>
            </a:extLst>
          </p:cNvPr>
          <p:cNvSpPr txBox="1"/>
          <p:nvPr/>
        </p:nvSpPr>
        <p:spPr>
          <a:xfrm>
            <a:off x="3984166" y="2521419"/>
            <a:ext cx="1980029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7F2E0-1709-6C89-D6F5-C7B22004AFAD}"/>
              </a:ext>
            </a:extLst>
          </p:cNvPr>
          <p:cNvSpPr txBox="1"/>
          <p:nvPr/>
        </p:nvSpPr>
        <p:spPr>
          <a:xfrm>
            <a:off x="4484303" y="3026875"/>
            <a:ext cx="1479892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Demand</a:t>
            </a:r>
            <a:r>
              <a:rPr lang="zh-CN" altLang="en-US" dirty="0"/>
              <a:t> </a:t>
            </a:r>
            <a:r>
              <a:rPr lang="en-US" altLang="zh-CN" dirty="0"/>
              <a:t>charge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696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  <a:r>
              <a:rPr lang="zh-CN" altLang="en-US" dirty="0"/>
              <a:t> </a:t>
            </a:r>
            <a:r>
              <a:rPr lang="en-US" altLang="zh-CN" dirty="0"/>
              <a:t>Charing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EF82-29CD-7DC8-5B43-0DE5D819E720}"/>
              </a:ext>
            </a:extLst>
          </p:cNvPr>
          <p:cNvSpPr txBox="1"/>
          <p:nvPr/>
        </p:nvSpPr>
        <p:spPr>
          <a:xfrm>
            <a:off x="311699" y="1018922"/>
            <a:ext cx="4747769" cy="248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cost for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delivering constant maximum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until the departure or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battery is full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Battery dynamics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Charging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maximum.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1011B-3E2D-5ADF-4410-6059225C8050}"/>
              </a:ext>
            </a:extLst>
          </p:cNvPr>
          <p:cNvSpPr txBox="1"/>
          <p:nvPr/>
        </p:nvSpPr>
        <p:spPr>
          <a:xfrm>
            <a:off x="5003426" y="3561791"/>
            <a:ext cx="1031002" cy="339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7F913-9E52-15D2-A578-877A424E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59" y="824431"/>
            <a:ext cx="3192420" cy="2439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AE330-437B-2A1E-28A7-1D5D54375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482" y="3601635"/>
            <a:ext cx="2717800" cy="111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E6E62-DCB5-BC2D-46C1-E08266400E21}"/>
                  </a:ext>
                </a:extLst>
              </p:cNvPr>
              <p:cNvSpPr txBox="1"/>
              <p:nvPr/>
            </p:nvSpPr>
            <p:spPr>
              <a:xfrm>
                <a:off x="6949541" y="128000"/>
                <a:ext cx="2071617" cy="73866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tariff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finishing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E6E62-DCB5-BC2D-46C1-E08266400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41" y="128000"/>
                <a:ext cx="2071617" cy="738664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78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Demand</a:t>
            </a:r>
            <a:r>
              <a:rPr lang="zh-CN" altLang="en-US" dirty="0"/>
              <a:t> </a:t>
            </a:r>
            <a:r>
              <a:rPr lang="en-US" altLang="zh-CN" dirty="0"/>
              <a:t>Charge</a:t>
            </a:r>
            <a:r>
              <a:rPr lang="zh-CN" altLang="en-US" dirty="0"/>
              <a:t> </a:t>
            </a:r>
            <a:r>
              <a:rPr lang="en-US" altLang="zh-CN" dirty="0"/>
              <a:t>Formulation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EF82-29CD-7DC8-5B43-0DE5D819E720}"/>
              </a:ext>
            </a:extLst>
          </p:cNvPr>
          <p:cNvSpPr txBox="1"/>
          <p:nvPr/>
        </p:nvSpPr>
        <p:spPr>
          <a:xfrm>
            <a:off x="420625" y="3321302"/>
            <a:ext cx="860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Demand charge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modeled by tracking the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total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seen up to the current time.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B72F-7C30-CE6F-BA0F-A2E21CBE6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3" y="1047382"/>
            <a:ext cx="3771158" cy="1885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F54FD-02BC-4A4C-879E-DE7F2B3842C1}"/>
                  </a:ext>
                </a:extLst>
              </p:cNvPr>
              <p:cNvSpPr txBox="1"/>
              <p:nvPr/>
            </p:nvSpPr>
            <p:spPr>
              <a:xfrm>
                <a:off x="6190227" y="159631"/>
                <a:ext cx="2769706" cy="73866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horizon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timestamp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horizon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F54FD-02BC-4A4C-879E-DE7F2B384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227" y="159631"/>
                <a:ext cx="2769706" cy="738664"/>
              </a:xfrm>
              <a:prstGeom prst="rect">
                <a:avLst/>
              </a:prstGeom>
              <a:blipFill>
                <a:blip r:embed="rId4"/>
                <a:stretch>
                  <a:fillRect l="-452" t="-1667" b="-5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44D5F4-5754-49CD-45EF-71610D964B86}"/>
              </a:ext>
            </a:extLst>
          </p:cNvPr>
          <p:cNvSpPr txBox="1"/>
          <p:nvPr/>
        </p:nvSpPr>
        <p:spPr>
          <a:xfrm>
            <a:off x="4572000" y="111431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charging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53A87-69D3-13F3-8F66-EFBCCD085E30}"/>
              </a:ext>
            </a:extLst>
          </p:cNvPr>
          <p:cNvSpPr txBox="1"/>
          <p:nvPr/>
        </p:nvSpPr>
        <p:spPr>
          <a:xfrm>
            <a:off x="4572000" y="165536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D8785-90BD-12E1-A4CC-B0147F720FEF}"/>
              </a:ext>
            </a:extLst>
          </p:cNvPr>
          <p:cNvSpPr txBox="1"/>
          <p:nvPr/>
        </p:nvSpPr>
        <p:spPr>
          <a:xfrm>
            <a:off x="4572000" y="196391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490EE-73C8-C011-6FFA-B9940414FEBB}"/>
              </a:ext>
            </a:extLst>
          </p:cNvPr>
          <p:cNvSpPr txBox="1"/>
          <p:nvPr/>
        </p:nvSpPr>
        <p:spPr>
          <a:xfrm>
            <a:off x="4572000" y="260801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217C1-AE60-BF13-DA7C-D5AF5E2F7ED4}"/>
              </a:ext>
            </a:extLst>
          </p:cNvPr>
          <p:cNvSpPr txBox="1"/>
          <p:nvPr/>
        </p:nvSpPr>
        <p:spPr>
          <a:xfrm>
            <a:off x="4572000" y="229945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8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Numerical Tests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D5F4-5754-49CD-45EF-71610D964B86}"/>
              </a:ext>
            </a:extLst>
          </p:cNvPr>
          <p:cNvSpPr txBox="1"/>
          <p:nvPr/>
        </p:nvSpPr>
        <p:spPr>
          <a:xfrm>
            <a:off x="5756261" y="1018905"/>
            <a:ext cx="33242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 Simulation Settings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charge cost: 300(cents/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kWh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Time-of-user Tariff:</a:t>
            </a:r>
          </a:p>
          <a:p>
            <a:pPr marL="468000" lvl="7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Off-peak 0.175  cents / kWh</a:t>
            </a:r>
          </a:p>
          <a:p>
            <a:pPr marL="468000" lvl="7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4 - 9 pm: Peak 0.367 cents / kWh</a:t>
            </a:r>
          </a:p>
          <a:p>
            <a:pPr marL="468000" lvl="7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am - 2 pm: super off-peak 0.49 $ / kWh  to cents / kWh</a:t>
            </a:r>
          </a:p>
          <a:p>
            <a:pPr marL="285750" lvl="4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Users, in total 260kW·h.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D7A68-4A07-7036-5C07-3164C7EB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" y="969225"/>
            <a:ext cx="5444561" cy="28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7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24947" y="126963"/>
            <a:ext cx="2519680" cy="579755"/>
            <a:chOff x="6624947" y="126963"/>
            <a:chExt cx="2519680" cy="579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4502" y="126963"/>
              <a:ext cx="889497" cy="5793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4947" y="126963"/>
              <a:ext cx="1738011" cy="579337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66039" y="3749530"/>
            <a:ext cx="2533015" cy="307975"/>
          </a:xfrm>
          <a:custGeom>
            <a:avLst/>
            <a:gdLst/>
            <a:ahLst/>
            <a:cxnLst/>
            <a:rect l="l" t="t" r="r" b="b"/>
            <a:pathLst>
              <a:path w="2533015" h="307975">
                <a:moveTo>
                  <a:pt x="0" y="0"/>
                </a:moveTo>
                <a:lnTo>
                  <a:pt x="2532888" y="0"/>
                </a:lnTo>
                <a:lnTo>
                  <a:pt x="2532888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8583" y="3784091"/>
            <a:ext cx="1447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Driver’s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81155" y="3749530"/>
            <a:ext cx="2531110" cy="307975"/>
          </a:xfrm>
          <a:custGeom>
            <a:avLst/>
            <a:gdLst/>
            <a:ahLst/>
            <a:cxnLst/>
            <a:rect l="l" t="t" r="r" b="b"/>
            <a:pathLst>
              <a:path w="2531110" h="307975">
                <a:moveTo>
                  <a:pt x="0" y="0"/>
                </a:moveTo>
                <a:lnTo>
                  <a:pt x="2530890" y="0"/>
                </a:lnTo>
                <a:lnTo>
                  <a:pt x="2530890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88531" y="3781044"/>
            <a:ext cx="2117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98585"/>
                </a:solidFill>
                <a:latin typeface="Arial"/>
                <a:cs typeface="Arial"/>
              </a:rPr>
              <a:t>Optimization</a:t>
            </a:r>
            <a:r>
              <a:rPr sz="1400" b="1" spc="-60" dirty="0">
                <a:solidFill>
                  <a:srgbClr val="098585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98585"/>
                </a:solidFill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66840" y="3749530"/>
            <a:ext cx="2531110" cy="307975"/>
          </a:xfrm>
          <a:custGeom>
            <a:avLst/>
            <a:gdLst/>
            <a:ahLst/>
            <a:cxnLst/>
            <a:rect l="l" t="t" r="r" b="b"/>
            <a:pathLst>
              <a:path w="2531109" h="307975">
                <a:moveTo>
                  <a:pt x="0" y="0"/>
                </a:moveTo>
                <a:lnTo>
                  <a:pt x="2530890" y="0"/>
                </a:lnTo>
                <a:lnTo>
                  <a:pt x="2530890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31390" y="3781044"/>
            <a:ext cx="1602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610FF"/>
                </a:solidFill>
                <a:latin typeface="Arial"/>
                <a:cs typeface="Arial"/>
              </a:rPr>
              <a:t>Decision</a:t>
            </a:r>
            <a:r>
              <a:rPr sz="1400" b="1" spc="-45" dirty="0">
                <a:solidFill>
                  <a:srgbClr val="1610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610FF"/>
                </a:solidFill>
                <a:latin typeface="Arial"/>
                <a:cs typeface="Arial"/>
              </a:rPr>
              <a:t>Variables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90236"/>
              </p:ext>
            </p:extLst>
          </p:nvPr>
        </p:nvGraphicFramePr>
        <p:xfrm>
          <a:off x="3274393" y="925685"/>
          <a:ext cx="2533015" cy="2729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dirty="0">
                          <a:solidFill>
                            <a:srgbClr val="212121"/>
                          </a:solidFill>
                          <a:latin typeface="Lucida Sans"/>
                          <a:cs typeface="Lucida Sans"/>
                        </a:rPr>
                        <a:t>Class</a:t>
                      </a:r>
                      <a:r>
                        <a:rPr sz="1000" spc="-20" dirty="0">
                          <a:solidFill>
                            <a:srgbClr val="212121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i="1" spc="-10" dirty="0">
                          <a:solidFill>
                            <a:srgbClr val="212121"/>
                          </a:solidFill>
                          <a:latin typeface="Lucida Sans"/>
                          <a:cs typeface="Lucida Sans"/>
                        </a:rPr>
                        <a:t>Parameters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98585"/>
                      </a:solidFill>
                      <a:prstDash val="solid"/>
                    </a:lnL>
                    <a:lnR w="9525">
                      <a:solidFill>
                        <a:srgbClr val="098585"/>
                      </a:solidFill>
                      <a:prstDash val="solid"/>
                    </a:lnR>
                    <a:lnT w="9525">
                      <a:solidFill>
                        <a:srgbClr val="098585"/>
                      </a:solidFill>
                      <a:prstDash val="solid"/>
                    </a:lnT>
                    <a:lnB w="9525">
                      <a:solidFill>
                        <a:srgbClr val="098585"/>
                      </a:solidFill>
                      <a:prstDash val="solid"/>
                    </a:lnB>
                    <a:solidFill>
                      <a:srgbClr val="098585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90805">
                        <a:lnSpc>
                          <a:spcPts val="1040"/>
                        </a:lnSpc>
                        <a:spcBef>
                          <a:spcPts val="720"/>
                        </a:spcBef>
                      </a:pPr>
                      <a:r>
                        <a:rPr sz="900" dirty="0">
                          <a:latin typeface="Lucida Sans"/>
                          <a:cs typeface="Lucida Sans"/>
                        </a:rPr>
                        <a:t>Init </a:t>
                      </a:r>
                      <a:r>
                        <a:rPr sz="900" spc="-50" dirty="0">
                          <a:latin typeface="Lucida Sans"/>
                          <a:cs typeface="Lucida Sans"/>
                        </a:rPr>
                        <a:t>(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98585"/>
                      </a:solidFill>
                      <a:prstDash val="solid"/>
                    </a:lnL>
                    <a:lnT w="9525">
                      <a:solidFill>
                        <a:srgbClr val="098585"/>
                      </a:solidFill>
                      <a:prstDash val="solid"/>
                    </a:lnT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lnT w="9525">
                      <a:solidFill>
                        <a:srgbClr val="098585"/>
                      </a:solidFill>
                      <a:prstDash val="solid"/>
                    </a:lnT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marL="90805">
                        <a:lnSpc>
                          <a:spcPts val="944"/>
                        </a:lnSpc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z0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94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#initial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guess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price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vector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marL="90805">
                        <a:lnSpc>
                          <a:spcPts val="944"/>
                        </a:lnSpc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Ts,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94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#discretization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steps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90805">
                        <a:lnSpc>
                          <a:spcPts val="1005"/>
                        </a:lnSpc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Eff,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0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#charging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efficiency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9080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soft_v_eta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,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0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#fenchel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transform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9080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opt_eps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0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#stopping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criteria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marL="90805">
                        <a:lnSpc>
                          <a:spcPts val="944"/>
                        </a:lnSpc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TOU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,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94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#time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electricity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rate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90805">
                        <a:lnSpc>
                          <a:spcPts val="985"/>
                        </a:lnSpc>
                      </a:pPr>
                      <a:r>
                        <a:rPr lang="en-US" sz="900" b="1" i="0" u="none" strike="noStrike" cap="none" spc="-1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Cost_dc</a:t>
                      </a:r>
                      <a:endParaRPr lang="en-US" sz="900" b="1" i="0" u="none" strike="noStrike" cap="none" spc="-1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805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lnB w="9525">
                      <a:solidFill>
                        <a:srgbClr val="098585"/>
                      </a:solidFill>
                      <a:prstDash val="solid"/>
                    </a:lnB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0" algn="l" rtl="0">
                        <a:lnSpc>
                          <a:spcPts val="9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#demand charge rate</a:t>
                      </a: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lnB w="9525">
                      <a:solidFill>
                        <a:srgbClr val="098585"/>
                      </a:solidFill>
                      <a:prstDash val="solid"/>
                    </a:lnB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916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lnR w="9525">
                      <a:solidFill>
                        <a:srgbClr val="098585"/>
                      </a:solidFill>
                      <a:prstDash val="solid"/>
                    </a:lnR>
                    <a:lnT w="9525">
                      <a:solidFill>
                        <a:srgbClr val="098585"/>
                      </a:solidFill>
                      <a:prstDash val="solid"/>
                    </a:lnT>
                    <a:lnB w="9525">
                      <a:solidFill>
                        <a:srgbClr val="098585"/>
                      </a:solidFill>
                      <a:prstDash val="solid"/>
                    </a:lnB>
                    <a:solidFill>
                      <a:srgbClr val="098585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6457274" y="925685"/>
            <a:ext cx="2542540" cy="2744470"/>
            <a:chOff x="6482674" y="1154285"/>
            <a:chExt cx="2542540" cy="2744470"/>
          </a:xfrm>
        </p:grpSpPr>
        <p:sp>
          <p:nvSpPr>
            <p:cNvPr id="13" name="object 13"/>
            <p:cNvSpPr/>
            <p:nvPr/>
          </p:nvSpPr>
          <p:spPr>
            <a:xfrm>
              <a:off x="6487436" y="1159047"/>
              <a:ext cx="2533015" cy="2734945"/>
            </a:xfrm>
            <a:custGeom>
              <a:avLst/>
              <a:gdLst/>
              <a:ahLst/>
              <a:cxnLst/>
              <a:rect l="l" t="t" r="r" b="b"/>
              <a:pathLst>
                <a:path w="2533015" h="2734945">
                  <a:moveTo>
                    <a:pt x="2532888" y="0"/>
                  </a:moveTo>
                  <a:lnTo>
                    <a:pt x="0" y="0"/>
                  </a:lnTo>
                  <a:lnTo>
                    <a:pt x="0" y="2734526"/>
                  </a:lnTo>
                  <a:lnTo>
                    <a:pt x="2532888" y="2734526"/>
                  </a:lnTo>
                  <a:lnTo>
                    <a:pt x="2532888" y="0"/>
                  </a:lnTo>
                  <a:close/>
                </a:path>
              </a:pathLst>
            </a:custGeom>
            <a:solidFill>
              <a:srgbClr val="1610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87436" y="1159047"/>
              <a:ext cx="2533015" cy="2734945"/>
            </a:xfrm>
            <a:custGeom>
              <a:avLst/>
              <a:gdLst/>
              <a:ahLst/>
              <a:cxnLst/>
              <a:rect l="l" t="t" r="r" b="b"/>
              <a:pathLst>
                <a:path w="2533015" h="2734945">
                  <a:moveTo>
                    <a:pt x="0" y="0"/>
                  </a:moveTo>
                  <a:lnTo>
                    <a:pt x="2532888" y="0"/>
                  </a:lnTo>
                  <a:lnTo>
                    <a:pt x="2532888" y="2734526"/>
                  </a:lnTo>
                  <a:lnTo>
                    <a:pt x="0" y="27345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7436" y="1498057"/>
              <a:ext cx="2533015" cy="862330"/>
            </a:xfrm>
            <a:custGeom>
              <a:avLst/>
              <a:gdLst/>
              <a:ahLst/>
              <a:cxnLst/>
              <a:rect l="l" t="t" r="r" b="b"/>
              <a:pathLst>
                <a:path w="2533015" h="862330">
                  <a:moveTo>
                    <a:pt x="2532888" y="0"/>
                  </a:moveTo>
                  <a:lnTo>
                    <a:pt x="0" y="0"/>
                  </a:lnTo>
                  <a:lnTo>
                    <a:pt x="0" y="861744"/>
                  </a:lnTo>
                  <a:lnTo>
                    <a:pt x="2532888" y="861744"/>
                  </a:lnTo>
                  <a:lnTo>
                    <a:pt x="2532888" y="0"/>
                  </a:lnTo>
                  <a:close/>
                </a:path>
              </a:pathLst>
            </a:custGeom>
            <a:solidFill>
              <a:srgbClr val="1610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53461" y="1009396"/>
            <a:ext cx="3096218" cy="1615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12121"/>
                </a:solidFill>
                <a:latin typeface="Lucida Sans"/>
                <a:cs typeface="Lucida Sans"/>
              </a:rPr>
              <a:t>Class</a:t>
            </a:r>
            <a:r>
              <a:rPr sz="1000" spc="-20" dirty="0">
                <a:solidFill>
                  <a:srgbClr val="212121"/>
                </a:solidFill>
                <a:latin typeface="Lucida Sans"/>
                <a:cs typeface="Lucida Sans"/>
              </a:rPr>
              <a:t> </a:t>
            </a:r>
            <a:r>
              <a:rPr sz="1000" i="1" spc="-10" dirty="0" err="1">
                <a:solidFill>
                  <a:srgbClr val="212121"/>
                </a:solidFill>
                <a:latin typeface="Lucida Sans"/>
                <a:cs typeface="Lucida Sans"/>
              </a:rPr>
              <a:t>Optimization</a:t>
            </a:r>
            <a:r>
              <a:rPr lang="en-US" sz="1000" i="1" spc="-10" dirty="0" err="1">
                <a:solidFill>
                  <a:srgbClr val="212121"/>
                </a:solidFill>
                <a:latin typeface="Lucida Sans"/>
                <a:cs typeface="Lucida Sans"/>
              </a:rPr>
              <a:t>_station</a:t>
            </a:r>
            <a:endParaRPr sz="10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GB" sz="10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GB" sz="10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GB"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212121"/>
                </a:solidFill>
                <a:latin typeface="Lucida Sans"/>
                <a:cs typeface="Lucida Sans"/>
              </a:rPr>
              <a:t>Implements:</a:t>
            </a:r>
            <a:endParaRPr sz="10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19"/>
              </a:spcBef>
            </a:pPr>
            <a:r>
              <a:rPr sz="1000" i="1" dirty="0">
                <a:solidFill>
                  <a:srgbClr val="212121"/>
                </a:solidFill>
                <a:latin typeface="Lucida Sans"/>
                <a:cs typeface="Lucida Sans"/>
              </a:rPr>
              <a:t>Block</a:t>
            </a:r>
            <a:r>
              <a:rPr sz="1000" i="1" spc="-45" dirty="0">
                <a:solidFill>
                  <a:srgbClr val="212121"/>
                </a:solidFill>
                <a:latin typeface="Lucida Sans"/>
                <a:cs typeface="Lucida Sans"/>
              </a:rPr>
              <a:t> </a:t>
            </a:r>
            <a:r>
              <a:rPr sz="1000" i="1" dirty="0">
                <a:solidFill>
                  <a:srgbClr val="212121"/>
                </a:solidFill>
                <a:latin typeface="Lucida Sans"/>
                <a:cs typeface="Lucida Sans"/>
              </a:rPr>
              <a:t>Coordinate</a:t>
            </a:r>
            <a:r>
              <a:rPr sz="1000" i="1" spc="-35" dirty="0">
                <a:solidFill>
                  <a:srgbClr val="212121"/>
                </a:solidFill>
                <a:latin typeface="Lucida Sans"/>
                <a:cs typeface="Lucida Sans"/>
              </a:rPr>
              <a:t> </a:t>
            </a:r>
            <a:r>
              <a:rPr sz="1000" i="1" dirty="0">
                <a:solidFill>
                  <a:srgbClr val="212121"/>
                </a:solidFill>
                <a:latin typeface="Lucida Sans"/>
                <a:cs typeface="Lucida Sans"/>
              </a:rPr>
              <a:t>Descent</a:t>
            </a:r>
            <a:r>
              <a:rPr sz="1000" i="1" spc="-25" dirty="0">
                <a:solidFill>
                  <a:srgbClr val="212121"/>
                </a:solidFill>
                <a:latin typeface="Lucida Sans"/>
                <a:cs typeface="Lucida Sans"/>
              </a:rPr>
              <a:t> </a:t>
            </a:r>
            <a:r>
              <a:rPr sz="1000" i="1" spc="-10" dirty="0">
                <a:solidFill>
                  <a:srgbClr val="212121"/>
                </a:solidFill>
                <a:latin typeface="Lucida Sans"/>
                <a:cs typeface="Lucida Sans"/>
              </a:rPr>
              <a:t>Algorithm</a:t>
            </a:r>
            <a:endParaRPr sz="1000" dirty="0">
              <a:latin typeface="Lucida Sans"/>
              <a:cs typeface="Lucida San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75483"/>
              </p:ext>
            </p:extLst>
          </p:nvPr>
        </p:nvGraphicFramePr>
        <p:xfrm>
          <a:off x="56516" y="925685"/>
          <a:ext cx="2533015" cy="273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32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dirty="0">
                          <a:solidFill>
                            <a:srgbClr val="212121"/>
                          </a:solidFill>
                          <a:latin typeface="Lucida Sans"/>
                          <a:cs typeface="Lucida Sans"/>
                        </a:rPr>
                        <a:t>Class</a:t>
                      </a:r>
                      <a:r>
                        <a:rPr sz="1000" spc="-20" dirty="0">
                          <a:solidFill>
                            <a:srgbClr val="212121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i="1" spc="-10" dirty="0">
                          <a:solidFill>
                            <a:srgbClr val="212121"/>
                          </a:solidFill>
                          <a:latin typeface="Lucida Sans"/>
                          <a:cs typeface="Lucida Sans"/>
                        </a:rPr>
                        <a:t>Problem</a:t>
                      </a:r>
                      <a:endParaRPr sz="1000" dirty="0">
                        <a:latin typeface="Lucida Sans"/>
                        <a:cs typeface="Lucida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900" dirty="0">
                          <a:latin typeface="Lucida Sans"/>
                          <a:cs typeface="Lucida Sans"/>
                        </a:rPr>
                        <a:t>init </a:t>
                      </a:r>
                      <a:r>
                        <a:rPr sz="900" spc="-50" dirty="0">
                          <a:latin typeface="Lucida Sans"/>
                          <a:cs typeface="Lucida Sans"/>
                        </a:rPr>
                        <a:t>(</a:t>
                      </a:r>
                      <a:endParaRPr sz="900" dirty="0">
                        <a:latin typeface="Lucida Sans"/>
                        <a:cs typeface="Lucida Sans"/>
                      </a:endParaRPr>
                    </a:p>
                    <a:p>
                      <a:pPr marL="90805">
                        <a:lnSpc>
                          <a:spcPts val="1030"/>
                        </a:lnSpc>
                        <a:spcBef>
                          <a:spcPts val="25"/>
                        </a:spcBef>
                        <a:tabLst>
                          <a:tab pos="1132205" algn="l"/>
                        </a:tabLst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time,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#arrival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interval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ts val="1030"/>
                        </a:lnSpc>
                        <a:tabLst>
                          <a:tab pos="1132205" algn="l"/>
                        </a:tabLst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e_need,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#energy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needed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90805" marR="299720">
                        <a:lnSpc>
                          <a:spcPct val="102200"/>
                        </a:lnSpc>
                        <a:tabLst>
                          <a:tab pos="1132205" algn="l"/>
                        </a:tabLst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duration,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#duration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interval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station_pow_max,</a:t>
                      </a:r>
                      <a:r>
                        <a:rPr sz="900" b="1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#chargers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rate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user_power_rate,</a:t>
                      </a:r>
                      <a:r>
                        <a:rPr sz="900" b="1" spc="4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#vehicle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rate</a:t>
                      </a:r>
                      <a:endParaRPr lang="en-US" sz="900" spc="-20" dirty="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L="0" marR="0" marT="9144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F0000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700" dirty="0">
                          <a:latin typeface="Lucida Sans"/>
                          <a:cs typeface="Lucida Sans"/>
                        </a:rPr>
                        <a:t>DCM </a:t>
                      </a:r>
                      <a:r>
                        <a:rPr sz="700" spc="-10" dirty="0">
                          <a:latin typeface="Lucida Sans"/>
                          <a:cs typeface="Lucida Sans"/>
                        </a:rPr>
                        <a:t>Parameters</a:t>
                      </a:r>
                      <a:endParaRPr sz="700">
                        <a:latin typeface="Lucida Sans"/>
                        <a:cs typeface="Lucida Sans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0000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462036" y="2703135"/>
            <a:ext cx="2533015" cy="739140"/>
          </a:xfrm>
          <a:custGeom>
            <a:avLst/>
            <a:gdLst/>
            <a:ahLst/>
            <a:cxnLst/>
            <a:rect l="l" t="t" r="r" b="b"/>
            <a:pathLst>
              <a:path w="2533015" h="739139">
                <a:moveTo>
                  <a:pt x="2532888" y="0"/>
                </a:moveTo>
                <a:lnTo>
                  <a:pt x="0" y="0"/>
                </a:lnTo>
                <a:lnTo>
                  <a:pt x="0" y="738632"/>
                </a:lnTo>
                <a:lnTo>
                  <a:pt x="2532888" y="738632"/>
                </a:lnTo>
                <a:lnTo>
                  <a:pt x="2532888" y="0"/>
                </a:lnTo>
                <a:close/>
              </a:path>
            </a:pathLst>
          </a:custGeom>
          <a:solidFill>
            <a:srgbClr val="1610FF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53461" y="2780792"/>
            <a:ext cx="41275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Returns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ts val="1045"/>
              </a:lnSpc>
              <a:spcBef>
                <a:spcPts val="20"/>
              </a:spcBef>
            </a:pPr>
            <a:r>
              <a:rPr sz="900" b="1" spc="-25" dirty="0">
                <a:latin typeface="Arial"/>
                <a:cs typeface="Arial"/>
              </a:rPr>
              <a:t>z,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ts val="1045"/>
              </a:lnSpc>
            </a:pPr>
            <a:r>
              <a:rPr sz="900" b="1" spc="-25" dirty="0">
                <a:latin typeface="Arial"/>
                <a:cs typeface="Arial"/>
              </a:rPr>
              <a:t>p,</a:t>
            </a:r>
            <a:endParaRPr lang="en-US" sz="900" b="1" spc="-25" dirty="0">
              <a:latin typeface="Arial"/>
              <a:cs typeface="Arial"/>
            </a:endParaRPr>
          </a:p>
          <a:p>
            <a:pPr>
              <a:lnSpc>
                <a:spcPts val="1045"/>
              </a:lnSpc>
            </a:pPr>
            <a:r>
              <a:rPr lang="en-US" sz="900" b="1" spc="-10" dirty="0"/>
              <a:t>Station.</a:t>
            </a:r>
            <a:endParaRPr sz="900" b="1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67861" y="2921000"/>
            <a:ext cx="1527190" cy="40908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>
              <a:lnSpc>
                <a:spcPts val="1010"/>
              </a:lnSpc>
              <a:spcBef>
                <a:spcPts val="190"/>
              </a:spcBef>
            </a:pPr>
            <a:r>
              <a:rPr sz="900" dirty="0"/>
              <a:t>#optimal charging tariff #optimal power schedule</a:t>
            </a:r>
            <a:endParaRPr lang="en-US" sz="900" dirty="0"/>
          </a:p>
          <a:p>
            <a:pPr marR="5080">
              <a:lnSpc>
                <a:spcPts val="1010"/>
              </a:lnSpc>
            </a:pPr>
            <a:r>
              <a:rPr lang="en-GB" sz="900" dirty="0"/>
              <a:t>#updated station information</a:t>
            </a:r>
            <a:endParaRPr sz="900" dirty="0"/>
          </a:p>
        </p:txBody>
      </p:sp>
      <p:grpSp>
        <p:nvGrpSpPr>
          <p:cNvPr id="23" name="object 23"/>
          <p:cNvGrpSpPr/>
          <p:nvPr/>
        </p:nvGrpSpPr>
        <p:grpSpPr>
          <a:xfrm>
            <a:off x="5807283" y="4232144"/>
            <a:ext cx="3192780" cy="450981"/>
            <a:chOff x="5832683" y="4460744"/>
            <a:chExt cx="3192780" cy="596900"/>
          </a:xfrm>
        </p:grpSpPr>
        <p:sp>
          <p:nvSpPr>
            <p:cNvPr id="24" name="object 24"/>
            <p:cNvSpPr/>
            <p:nvPr/>
          </p:nvSpPr>
          <p:spPr>
            <a:xfrm>
              <a:off x="5837445" y="4465506"/>
              <a:ext cx="3183255" cy="587375"/>
            </a:xfrm>
            <a:custGeom>
              <a:avLst/>
              <a:gdLst/>
              <a:ahLst/>
              <a:cxnLst/>
              <a:rect l="l" t="t" r="r" b="b"/>
              <a:pathLst>
                <a:path w="3183254" h="587375">
                  <a:moveTo>
                    <a:pt x="3182880" y="0"/>
                  </a:moveTo>
                  <a:lnTo>
                    <a:pt x="0" y="0"/>
                  </a:lnTo>
                  <a:lnTo>
                    <a:pt x="0" y="587112"/>
                  </a:lnTo>
                  <a:lnTo>
                    <a:pt x="3182880" y="587112"/>
                  </a:lnTo>
                  <a:lnTo>
                    <a:pt x="31828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37445" y="4465506"/>
              <a:ext cx="3183255" cy="587375"/>
            </a:xfrm>
            <a:custGeom>
              <a:avLst/>
              <a:gdLst/>
              <a:ahLst/>
              <a:cxnLst/>
              <a:rect l="l" t="t" r="r" b="b"/>
              <a:pathLst>
                <a:path w="3183254" h="587375">
                  <a:moveTo>
                    <a:pt x="0" y="0"/>
                  </a:moveTo>
                  <a:lnTo>
                    <a:pt x="3182880" y="0"/>
                  </a:lnTo>
                  <a:lnTo>
                    <a:pt x="3182880" y="587113"/>
                  </a:lnTo>
                  <a:lnTo>
                    <a:pt x="0" y="58711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90770" y="4314683"/>
            <a:ext cx="2800350" cy="28854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900" dirty="0">
                <a:latin typeface="Lucida Sans"/>
                <a:cs typeface="Lucida Sans"/>
              </a:rPr>
              <a:t>1.</a:t>
            </a:r>
            <a:r>
              <a:rPr sz="900" spc="165" dirty="0">
                <a:latin typeface="Lucida Sans"/>
                <a:cs typeface="Lucida Sans"/>
              </a:rPr>
              <a:t>  </a:t>
            </a:r>
            <a:r>
              <a:rPr sz="900" dirty="0">
                <a:latin typeface="Lucida Sans"/>
                <a:cs typeface="Lucida Sans"/>
              </a:rPr>
              <a:t>Can</a:t>
            </a:r>
            <a:r>
              <a:rPr sz="900" spc="5" dirty="0">
                <a:latin typeface="Lucida Sans"/>
                <a:cs typeface="Lucida Sans"/>
              </a:rPr>
              <a:t> </a:t>
            </a:r>
            <a:r>
              <a:rPr sz="900" dirty="0">
                <a:latin typeface="Lucida Sans"/>
                <a:cs typeface="Lucida Sans"/>
              </a:rPr>
              <a:t>be</a:t>
            </a:r>
            <a:r>
              <a:rPr sz="900" spc="-10" dirty="0">
                <a:latin typeface="Lucida Sans"/>
                <a:cs typeface="Lucida Sans"/>
              </a:rPr>
              <a:t> </a:t>
            </a:r>
            <a:r>
              <a:rPr sz="900" dirty="0">
                <a:latin typeface="Lucida Sans"/>
                <a:cs typeface="Lucida Sans"/>
              </a:rPr>
              <a:t>replaced</a:t>
            </a:r>
            <a:r>
              <a:rPr sz="900" spc="-15" dirty="0">
                <a:latin typeface="Lucida Sans"/>
                <a:cs typeface="Lucida Sans"/>
              </a:rPr>
              <a:t> </a:t>
            </a:r>
            <a:r>
              <a:rPr sz="900" dirty="0">
                <a:latin typeface="Lucida Sans"/>
                <a:cs typeface="Lucida Sans"/>
              </a:rPr>
              <a:t>with other</a:t>
            </a:r>
            <a:r>
              <a:rPr sz="900" spc="-15" dirty="0">
                <a:latin typeface="Lucida Sans"/>
                <a:cs typeface="Lucida Sans"/>
              </a:rPr>
              <a:t> </a:t>
            </a:r>
            <a:r>
              <a:rPr sz="900" dirty="0">
                <a:latin typeface="Lucida Sans"/>
                <a:cs typeface="Lucida Sans"/>
              </a:rPr>
              <a:t>behavioral</a:t>
            </a:r>
            <a:r>
              <a:rPr sz="900" spc="-5" dirty="0">
                <a:latin typeface="Lucida Sans"/>
                <a:cs typeface="Lucida Sans"/>
              </a:rPr>
              <a:t> </a:t>
            </a:r>
            <a:r>
              <a:rPr sz="900" spc="-10" dirty="0">
                <a:latin typeface="Lucida Sans"/>
                <a:cs typeface="Lucida Sans"/>
              </a:rPr>
              <a:t>models</a:t>
            </a:r>
            <a:endParaRPr sz="900" dirty="0">
              <a:latin typeface="Lucida Sans"/>
              <a:cs typeface="Lucida Sans"/>
            </a:endParaRPr>
          </a:p>
          <a:p>
            <a:pPr marL="241300" marR="149860" indent="-228600">
              <a:lnSpc>
                <a:spcPts val="1010"/>
              </a:lnSpc>
              <a:spcBef>
                <a:spcPts val="114"/>
              </a:spcBef>
            </a:pPr>
            <a:r>
              <a:rPr sz="900" dirty="0">
                <a:latin typeface="Lucida Sans"/>
                <a:cs typeface="Lucida Sans"/>
              </a:rPr>
              <a:t>2.</a:t>
            </a:r>
            <a:r>
              <a:rPr sz="900" spc="170" dirty="0">
                <a:latin typeface="Lucida Sans"/>
                <a:cs typeface="Lucida Sans"/>
              </a:rPr>
              <a:t>  </a:t>
            </a:r>
            <a:r>
              <a:rPr sz="900" dirty="0">
                <a:latin typeface="Lucida Sans"/>
                <a:cs typeface="Lucida Sans"/>
              </a:rPr>
              <a:t>Supports multiple</a:t>
            </a:r>
            <a:r>
              <a:rPr sz="900" spc="-10" dirty="0">
                <a:latin typeface="Lucida Sans"/>
                <a:cs typeface="Lucida Sans"/>
              </a:rPr>
              <a:t> </a:t>
            </a:r>
            <a:r>
              <a:rPr sz="900" dirty="0">
                <a:latin typeface="Lucida Sans"/>
                <a:cs typeface="Lucida Sans"/>
              </a:rPr>
              <a:t>user</a:t>
            </a:r>
            <a:r>
              <a:rPr sz="900" spc="-10" dirty="0">
                <a:latin typeface="Lucida Sans"/>
                <a:cs typeface="Lucida Sans"/>
              </a:rPr>
              <a:t> </a:t>
            </a:r>
            <a:r>
              <a:rPr sz="900" dirty="0">
                <a:latin typeface="Lucida Sans"/>
                <a:cs typeface="Lucida Sans"/>
              </a:rPr>
              <a:t>segment</a:t>
            </a:r>
            <a:r>
              <a:rPr lang="en-US" altLang="zh-CN" sz="900" dirty="0">
                <a:latin typeface="Lucida Sans"/>
                <a:cs typeface="Lucida Sans"/>
              </a:rPr>
              <a:t>s.</a:t>
            </a:r>
            <a:endParaRPr sz="900" dirty="0">
              <a:latin typeface="Lucida Sans"/>
              <a:cs typeface="Lucida Sans"/>
            </a:endParaRPr>
          </a:p>
        </p:txBody>
      </p:sp>
      <p:sp>
        <p:nvSpPr>
          <p:cNvPr id="29" name="Google Shape;137;p22">
            <a:extLst>
              <a:ext uri="{FF2B5EF4-FFF2-40B4-BE49-F238E27FC236}">
                <a16:creationId xmlns:a16="http://schemas.microsoft.com/office/drawing/2014/main" id="{9552A11E-8A0B-2F6D-DB5B-E7323318EDF4}"/>
              </a:ext>
            </a:extLst>
          </p:cNvPr>
          <p:cNvSpPr txBox="1">
            <a:spLocks/>
          </p:cNvSpPr>
          <p:nvPr/>
        </p:nvSpPr>
        <p:spPr>
          <a:xfrm>
            <a:off x="311700" y="128000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altLang="zh-CN" dirty="0"/>
              <a:t>Interface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93B0D1-289E-5C47-45B7-BA70B222AB8B}"/>
              </a:ext>
            </a:extLst>
          </p:cNvPr>
          <p:cNvSpPr txBox="1"/>
          <p:nvPr/>
        </p:nvSpPr>
        <p:spPr>
          <a:xfrm>
            <a:off x="6462036" y="1320497"/>
            <a:ext cx="3942746" cy="93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1626235">
              <a:lnSpc>
                <a:spcPct val="96700"/>
              </a:lnSpc>
            </a:pPr>
            <a:r>
              <a:rPr lang="en-US" sz="900" dirty="0" err="1">
                <a:latin typeface="Arial"/>
                <a:cs typeface="Arial"/>
              </a:rPr>
              <a:t>init</a:t>
            </a:r>
            <a:r>
              <a:rPr lang="en-US" sz="900" spc="-10" dirty="0">
                <a:latin typeface="Arial"/>
                <a:cs typeface="Arial"/>
              </a:rPr>
              <a:t> </a:t>
            </a:r>
            <a:r>
              <a:rPr lang="en-US" sz="900" spc="-50" dirty="0">
                <a:latin typeface="Arial"/>
                <a:cs typeface="Arial"/>
              </a:rPr>
              <a:t>(</a:t>
            </a:r>
            <a:r>
              <a:rPr lang="en-US" sz="900" spc="-10" dirty="0">
                <a:latin typeface="Arial"/>
                <a:cs typeface="Arial"/>
              </a:rPr>
              <a:t> Problem,</a:t>
            </a:r>
          </a:p>
          <a:p>
            <a:pPr marR="1626235">
              <a:lnSpc>
                <a:spcPct val="96700"/>
              </a:lnSpc>
            </a:pPr>
            <a:r>
              <a:rPr lang="en-US" sz="900" spc="-10" dirty="0">
                <a:latin typeface="Arial"/>
                <a:cs typeface="Arial"/>
              </a:rPr>
              <a:t>Parameters,</a:t>
            </a:r>
          </a:p>
          <a:p>
            <a:pPr marR="1626235">
              <a:lnSpc>
                <a:spcPct val="96700"/>
              </a:lnSpc>
            </a:pPr>
            <a:r>
              <a:rPr lang="en-US" sz="900" spc="-10" dirty="0"/>
              <a:t>Station,  # station existing user information</a:t>
            </a:r>
          </a:p>
          <a:p>
            <a:pPr marR="1626235">
              <a:lnSpc>
                <a:spcPct val="96700"/>
              </a:lnSpc>
            </a:pPr>
            <a:r>
              <a:rPr lang="en-US" sz="900" spc="-10" dirty="0">
                <a:latin typeface="Arial"/>
                <a:cs typeface="Arial"/>
              </a:rPr>
              <a:t>K            # </a:t>
            </a:r>
            <a:r>
              <a:rPr lang="en-US" altLang="zh-CN" sz="900" spc="-10" dirty="0">
                <a:latin typeface="Arial"/>
                <a:cs typeface="Arial"/>
              </a:rPr>
              <a:t>current time stamp</a:t>
            </a:r>
          </a:p>
          <a:p>
            <a:pPr marR="1626235">
              <a:lnSpc>
                <a:spcPct val="96700"/>
              </a:lnSpc>
            </a:pPr>
            <a:r>
              <a:rPr lang="en-US" sz="900" spc="-10" dirty="0">
                <a:latin typeface="Arial"/>
                <a:cs typeface="Arial"/>
              </a:rPr>
              <a:t>)</a:t>
            </a:r>
            <a:endParaRPr lang="en-US" sz="900" dirty="0">
              <a:latin typeface="Arial"/>
              <a:cs typeface="Arial"/>
            </a:endParaRP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24947" y="126963"/>
            <a:ext cx="2519680" cy="579755"/>
            <a:chOff x="6624947" y="126963"/>
            <a:chExt cx="2519680" cy="579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4502" y="126963"/>
              <a:ext cx="889497" cy="5793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4947" y="126963"/>
              <a:ext cx="1738011" cy="579337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91439" y="3978130"/>
            <a:ext cx="2533015" cy="307975"/>
          </a:xfrm>
          <a:custGeom>
            <a:avLst/>
            <a:gdLst/>
            <a:ahLst/>
            <a:cxnLst/>
            <a:rect l="l" t="t" r="r" b="b"/>
            <a:pathLst>
              <a:path w="2533015" h="307975">
                <a:moveTo>
                  <a:pt x="0" y="0"/>
                </a:moveTo>
                <a:lnTo>
                  <a:pt x="2532888" y="0"/>
                </a:lnTo>
                <a:lnTo>
                  <a:pt x="2532888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3983" y="4012691"/>
            <a:ext cx="1447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Driver’s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6555" y="3978130"/>
            <a:ext cx="2531110" cy="307975"/>
          </a:xfrm>
          <a:custGeom>
            <a:avLst/>
            <a:gdLst/>
            <a:ahLst/>
            <a:cxnLst/>
            <a:rect l="l" t="t" r="r" b="b"/>
            <a:pathLst>
              <a:path w="2531110" h="307975">
                <a:moveTo>
                  <a:pt x="0" y="0"/>
                </a:moveTo>
                <a:lnTo>
                  <a:pt x="2530890" y="0"/>
                </a:lnTo>
                <a:lnTo>
                  <a:pt x="2530890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13931" y="4009644"/>
            <a:ext cx="2117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98585"/>
                </a:solidFill>
                <a:latin typeface="Arial"/>
                <a:cs typeface="Arial"/>
              </a:rPr>
              <a:t>Optimization</a:t>
            </a:r>
            <a:r>
              <a:rPr sz="1400" b="1" spc="-60" dirty="0">
                <a:solidFill>
                  <a:srgbClr val="098585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98585"/>
                </a:solidFill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92240" y="3978130"/>
            <a:ext cx="2531110" cy="307975"/>
          </a:xfrm>
          <a:custGeom>
            <a:avLst/>
            <a:gdLst/>
            <a:ahLst/>
            <a:cxnLst/>
            <a:rect l="l" t="t" r="r" b="b"/>
            <a:pathLst>
              <a:path w="2531109" h="307975">
                <a:moveTo>
                  <a:pt x="0" y="0"/>
                </a:moveTo>
                <a:lnTo>
                  <a:pt x="2530890" y="0"/>
                </a:lnTo>
                <a:lnTo>
                  <a:pt x="2530890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56790" y="4009644"/>
            <a:ext cx="1602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610FF"/>
                </a:solidFill>
                <a:latin typeface="Arial"/>
                <a:cs typeface="Arial"/>
              </a:rPr>
              <a:t>Decision</a:t>
            </a:r>
            <a:r>
              <a:rPr sz="1400" b="1" spc="-45" dirty="0">
                <a:solidFill>
                  <a:srgbClr val="1610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610FF"/>
                </a:solidFill>
                <a:latin typeface="Arial"/>
                <a:cs typeface="Arial"/>
              </a:rPr>
              <a:t>Variables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99793" y="1154285"/>
          <a:ext cx="2533015" cy="272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dirty="0">
                          <a:solidFill>
                            <a:srgbClr val="212121"/>
                          </a:solidFill>
                          <a:latin typeface="Lucida Sans"/>
                          <a:cs typeface="Lucida Sans"/>
                        </a:rPr>
                        <a:t>Class</a:t>
                      </a:r>
                      <a:r>
                        <a:rPr sz="1000" spc="-20" dirty="0">
                          <a:solidFill>
                            <a:srgbClr val="212121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i="1" spc="-10" dirty="0">
                          <a:solidFill>
                            <a:srgbClr val="212121"/>
                          </a:solidFill>
                          <a:latin typeface="Lucida Sans"/>
                          <a:cs typeface="Lucida Sans"/>
                        </a:rPr>
                        <a:t>Parameters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98585"/>
                      </a:solidFill>
                      <a:prstDash val="solid"/>
                    </a:lnL>
                    <a:lnR w="9525">
                      <a:solidFill>
                        <a:srgbClr val="098585"/>
                      </a:solidFill>
                      <a:prstDash val="solid"/>
                    </a:lnR>
                    <a:lnT w="9525">
                      <a:solidFill>
                        <a:srgbClr val="098585"/>
                      </a:solidFill>
                      <a:prstDash val="solid"/>
                    </a:lnT>
                    <a:lnB w="9525">
                      <a:solidFill>
                        <a:srgbClr val="098585"/>
                      </a:solidFill>
                      <a:prstDash val="solid"/>
                    </a:lnB>
                    <a:solidFill>
                      <a:srgbClr val="098585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90805">
                        <a:lnSpc>
                          <a:spcPts val="1040"/>
                        </a:lnSpc>
                        <a:spcBef>
                          <a:spcPts val="720"/>
                        </a:spcBef>
                      </a:pPr>
                      <a:r>
                        <a:rPr sz="900" dirty="0">
                          <a:latin typeface="Lucida Sans"/>
                          <a:cs typeface="Lucida Sans"/>
                        </a:rPr>
                        <a:t>Init </a:t>
                      </a:r>
                      <a:r>
                        <a:rPr sz="900" spc="-50" dirty="0">
                          <a:latin typeface="Lucida Sans"/>
                          <a:cs typeface="Lucida Sans"/>
                        </a:rPr>
                        <a:t>(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98585"/>
                      </a:solidFill>
                      <a:prstDash val="solid"/>
                    </a:lnL>
                    <a:lnT w="9525">
                      <a:solidFill>
                        <a:srgbClr val="098585"/>
                      </a:solidFill>
                      <a:prstDash val="solid"/>
                    </a:lnT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lnT w="9525">
                      <a:solidFill>
                        <a:srgbClr val="098585"/>
                      </a:solidFill>
                      <a:prstDash val="solid"/>
                    </a:lnT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marL="90805">
                        <a:lnSpc>
                          <a:spcPts val="944"/>
                        </a:lnSpc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z0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94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(sch,reg,1)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marL="90805">
                        <a:lnSpc>
                          <a:spcPts val="944"/>
                        </a:lnSpc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Ts,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94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float,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0.25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90805">
                        <a:lnSpc>
                          <a:spcPts val="1005"/>
                        </a:lnSpc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Eff,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0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float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9080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soft_v_eta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0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float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9080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opt_eps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0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float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marL="90805">
                        <a:lnSpc>
                          <a:spcPts val="944"/>
                        </a:lnSpc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TOU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,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94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array,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discretized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94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according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0805">
                        <a:lnSpc>
                          <a:spcPts val="104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lnB w="9525">
                      <a:solidFill>
                        <a:srgbClr val="098585"/>
                      </a:solidFill>
                      <a:prstDash val="solid"/>
                    </a:lnB>
                    <a:solidFill>
                      <a:srgbClr val="098585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98585"/>
                      </a:solidFill>
                      <a:prstDash val="solid"/>
                    </a:lnR>
                    <a:lnB w="9525">
                      <a:solidFill>
                        <a:srgbClr val="098585"/>
                      </a:solidFill>
                      <a:prstDash val="solid"/>
                    </a:lnB>
                    <a:solidFill>
                      <a:srgbClr val="098585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407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98585"/>
                      </a:solidFill>
                      <a:prstDash val="solid"/>
                    </a:lnL>
                    <a:lnR w="9525">
                      <a:solidFill>
                        <a:srgbClr val="098585"/>
                      </a:solidFill>
                      <a:prstDash val="solid"/>
                    </a:lnR>
                    <a:lnT w="9525">
                      <a:solidFill>
                        <a:srgbClr val="098585"/>
                      </a:solidFill>
                      <a:prstDash val="solid"/>
                    </a:lnT>
                    <a:lnB w="9525">
                      <a:solidFill>
                        <a:srgbClr val="098585"/>
                      </a:solidFill>
                      <a:prstDash val="solid"/>
                    </a:lnB>
                    <a:solidFill>
                      <a:srgbClr val="098585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6482674" y="1154285"/>
            <a:ext cx="2542540" cy="2744470"/>
            <a:chOff x="6482674" y="1154285"/>
            <a:chExt cx="2542540" cy="2744470"/>
          </a:xfrm>
        </p:grpSpPr>
        <p:sp>
          <p:nvSpPr>
            <p:cNvPr id="13" name="object 13"/>
            <p:cNvSpPr/>
            <p:nvPr/>
          </p:nvSpPr>
          <p:spPr>
            <a:xfrm>
              <a:off x="6487436" y="1159047"/>
              <a:ext cx="2533015" cy="2734945"/>
            </a:xfrm>
            <a:custGeom>
              <a:avLst/>
              <a:gdLst/>
              <a:ahLst/>
              <a:cxnLst/>
              <a:rect l="l" t="t" r="r" b="b"/>
              <a:pathLst>
                <a:path w="2533015" h="2734945">
                  <a:moveTo>
                    <a:pt x="2532888" y="0"/>
                  </a:moveTo>
                  <a:lnTo>
                    <a:pt x="0" y="0"/>
                  </a:lnTo>
                  <a:lnTo>
                    <a:pt x="0" y="2734526"/>
                  </a:lnTo>
                  <a:lnTo>
                    <a:pt x="2532888" y="2734526"/>
                  </a:lnTo>
                  <a:lnTo>
                    <a:pt x="2532888" y="0"/>
                  </a:lnTo>
                  <a:close/>
                </a:path>
              </a:pathLst>
            </a:custGeom>
            <a:solidFill>
              <a:srgbClr val="1610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87436" y="1159047"/>
              <a:ext cx="2533015" cy="2734945"/>
            </a:xfrm>
            <a:custGeom>
              <a:avLst/>
              <a:gdLst/>
              <a:ahLst/>
              <a:cxnLst/>
              <a:rect l="l" t="t" r="r" b="b"/>
              <a:pathLst>
                <a:path w="2533015" h="2734945">
                  <a:moveTo>
                    <a:pt x="0" y="0"/>
                  </a:moveTo>
                  <a:lnTo>
                    <a:pt x="2532888" y="0"/>
                  </a:lnTo>
                  <a:lnTo>
                    <a:pt x="2532888" y="2734526"/>
                  </a:lnTo>
                  <a:lnTo>
                    <a:pt x="0" y="27345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78861" y="1237996"/>
            <a:ext cx="11766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12121"/>
                </a:solidFill>
                <a:latin typeface="Lucida Sans"/>
                <a:cs typeface="Lucida Sans"/>
              </a:rPr>
              <a:t>Class</a:t>
            </a:r>
            <a:r>
              <a:rPr sz="1000" spc="-20" dirty="0">
                <a:solidFill>
                  <a:srgbClr val="212121"/>
                </a:solidFill>
                <a:latin typeface="Lucida Sans"/>
                <a:cs typeface="Lucida Sans"/>
              </a:rPr>
              <a:t> </a:t>
            </a:r>
            <a:r>
              <a:rPr sz="1000" i="1" spc="-10" dirty="0">
                <a:solidFill>
                  <a:srgbClr val="212121"/>
                </a:solidFill>
                <a:latin typeface="Lucida Sans"/>
                <a:cs typeface="Lucida Sans"/>
              </a:rPr>
              <a:t>Optimization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87436" y="1498057"/>
            <a:ext cx="2533015" cy="862330"/>
          </a:xfrm>
          <a:custGeom>
            <a:avLst/>
            <a:gdLst/>
            <a:ahLst/>
            <a:cxnLst/>
            <a:rect l="l" t="t" r="r" b="b"/>
            <a:pathLst>
              <a:path w="2533015" h="862330">
                <a:moveTo>
                  <a:pt x="2532888" y="0"/>
                </a:moveTo>
                <a:lnTo>
                  <a:pt x="0" y="0"/>
                </a:lnTo>
                <a:lnTo>
                  <a:pt x="0" y="861744"/>
                </a:lnTo>
                <a:lnTo>
                  <a:pt x="2532888" y="861744"/>
                </a:lnTo>
                <a:lnTo>
                  <a:pt x="2532888" y="0"/>
                </a:lnTo>
                <a:close/>
              </a:path>
            </a:pathLst>
          </a:custGeom>
          <a:solidFill>
            <a:srgbClr val="1610FF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13495" y="1570380"/>
            <a:ext cx="534035" cy="7146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96700"/>
              </a:lnSpc>
              <a:spcBef>
                <a:spcPts val="135"/>
              </a:spcBef>
            </a:pPr>
            <a:r>
              <a:rPr sz="900" dirty="0">
                <a:latin typeface="Arial"/>
                <a:cs typeface="Arial"/>
              </a:rPr>
              <a:t>init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(</a:t>
            </a:r>
            <a:r>
              <a:rPr sz="900" spc="-10" dirty="0">
                <a:latin typeface="Arial"/>
                <a:cs typeface="Arial"/>
              </a:rPr>
              <a:t> Problem, Parameter</a:t>
            </a:r>
            <a:endParaRPr lang="en-US" sz="900" spc="-10" dirty="0">
              <a:latin typeface="Arial"/>
              <a:cs typeface="Arial"/>
            </a:endParaRPr>
          </a:p>
          <a:p>
            <a:pPr>
              <a:lnSpc>
                <a:spcPct val="96700"/>
              </a:lnSpc>
              <a:spcBef>
                <a:spcPts val="135"/>
              </a:spcBef>
            </a:pPr>
            <a:r>
              <a:rPr lang="en-GB" sz="900" spc="-10" dirty="0"/>
              <a:t>Station</a:t>
            </a:r>
          </a:p>
          <a:p>
            <a:pPr>
              <a:lnSpc>
                <a:spcPct val="96700"/>
              </a:lnSpc>
              <a:spcBef>
                <a:spcPts val="135"/>
              </a:spcBef>
            </a:pPr>
            <a:r>
              <a:rPr lang="en-GB" sz="900" spc="-10" dirty="0"/>
              <a:t>K)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3261" y="1717040"/>
            <a:ext cx="749935" cy="54053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5080">
              <a:lnSpc>
                <a:spcPts val="980"/>
              </a:lnSpc>
            </a:pPr>
            <a:r>
              <a:rPr sz="900" dirty="0">
                <a:latin typeface="Arial"/>
                <a:cs typeface="Arial"/>
              </a:rPr>
              <a:t>#Python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Class </a:t>
            </a:r>
            <a:r>
              <a:rPr sz="900" dirty="0">
                <a:latin typeface="Arial"/>
                <a:cs typeface="Arial"/>
              </a:rPr>
              <a:t>#Python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Class</a:t>
            </a:r>
            <a:endParaRPr lang="en-US" sz="900" spc="-10" dirty="0">
              <a:latin typeface="Arial"/>
              <a:cs typeface="Arial"/>
            </a:endParaRPr>
          </a:p>
          <a:p>
            <a:pPr marR="5080">
              <a:lnSpc>
                <a:spcPts val="980"/>
              </a:lnSpc>
            </a:pPr>
            <a:r>
              <a:rPr lang="en-GB" sz="900" spc="-10" dirty="0"/>
              <a:t>#dict</a:t>
            </a:r>
          </a:p>
          <a:p>
            <a:pPr marR="5080">
              <a:lnSpc>
                <a:spcPts val="980"/>
              </a:lnSpc>
            </a:pPr>
            <a:r>
              <a:rPr lang="en-GB" sz="900" spc="-10" dirty="0"/>
              <a:t>#float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8861" y="1982216"/>
            <a:ext cx="2225675" cy="7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212121"/>
                </a:solidFill>
                <a:latin typeface="Lucida Sans"/>
                <a:cs typeface="Lucida Sans"/>
              </a:rPr>
              <a:t>Implements:</a:t>
            </a:r>
            <a:endParaRPr sz="10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19"/>
              </a:spcBef>
            </a:pPr>
            <a:r>
              <a:rPr sz="1000" i="1" dirty="0">
                <a:solidFill>
                  <a:srgbClr val="212121"/>
                </a:solidFill>
                <a:latin typeface="Lucida Sans"/>
                <a:cs typeface="Lucida Sans"/>
              </a:rPr>
              <a:t>Block</a:t>
            </a:r>
            <a:r>
              <a:rPr sz="1000" i="1" spc="-45" dirty="0">
                <a:solidFill>
                  <a:srgbClr val="212121"/>
                </a:solidFill>
                <a:latin typeface="Lucida Sans"/>
                <a:cs typeface="Lucida Sans"/>
              </a:rPr>
              <a:t> </a:t>
            </a:r>
            <a:r>
              <a:rPr sz="1000" i="1" dirty="0">
                <a:solidFill>
                  <a:srgbClr val="212121"/>
                </a:solidFill>
                <a:latin typeface="Lucida Sans"/>
                <a:cs typeface="Lucida Sans"/>
              </a:rPr>
              <a:t>Coordinate</a:t>
            </a:r>
            <a:r>
              <a:rPr sz="1000" i="1" spc="-35" dirty="0">
                <a:solidFill>
                  <a:srgbClr val="212121"/>
                </a:solidFill>
                <a:latin typeface="Lucida Sans"/>
                <a:cs typeface="Lucida Sans"/>
              </a:rPr>
              <a:t> </a:t>
            </a:r>
            <a:r>
              <a:rPr sz="1000" i="1" dirty="0">
                <a:solidFill>
                  <a:srgbClr val="212121"/>
                </a:solidFill>
                <a:latin typeface="Lucida Sans"/>
                <a:cs typeface="Lucida Sans"/>
              </a:rPr>
              <a:t>Descent</a:t>
            </a:r>
            <a:r>
              <a:rPr sz="1000" i="1" spc="-25" dirty="0">
                <a:solidFill>
                  <a:srgbClr val="212121"/>
                </a:solidFill>
                <a:latin typeface="Lucida Sans"/>
                <a:cs typeface="Lucida Sans"/>
              </a:rPr>
              <a:t> </a:t>
            </a:r>
            <a:r>
              <a:rPr sz="1000" i="1" spc="-10" dirty="0">
                <a:solidFill>
                  <a:srgbClr val="212121"/>
                </a:solidFill>
                <a:latin typeface="Lucida Sans"/>
                <a:cs typeface="Lucida Sans"/>
              </a:rPr>
              <a:t>Algorithm</a:t>
            </a:r>
            <a:endParaRPr sz="1000" dirty="0">
              <a:latin typeface="Lucida Sans"/>
              <a:cs typeface="Lucida San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1916" y="1154285"/>
          <a:ext cx="2533015" cy="273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32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dirty="0">
                          <a:solidFill>
                            <a:srgbClr val="212121"/>
                          </a:solidFill>
                          <a:latin typeface="Lucida Sans"/>
                          <a:cs typeface="Lucida Sans"/>
                        </a:rPr>
                        <a:t>Class</a:t>
                      </a:r>
                      <a:r>
                        <a:rPr sz="1000" spc="-20" dirty="0">
                          <a:solidFill>
                            <a:srgbClr val="212121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i="1" spc="-10" dirty="0">
                          <a:solidFill>
                            <a:srgbClr val="212121"/>
                          </a:solidFill>
                          <a:latin typeface="Lucida Sans"/>
                          <a:cs typeface="Lucida Sans"/>
                        </a:rPr>
                        <a:t>Problem</a:t>
                      </a:r>
                      <a:endParaRPr sz="1000">
                        <a:latin typeface="Lucida Sans"/>
                        <a:cs typeface="Lucida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900" dirty="0">
                          <a:latin typeface="Lucida Sans"/>
                          <a:cs typeface="Lucida Sans"/>
                        </a:rPr>
                        <a:t>init </a:t>
                      </a:r>
                      <a:r>
                        <a:rPr sz="900" spc="-50" dirty="0">
                          <a:latin typeface="Lucida Sans"/>
                          <a:cs typeface="Lucida Sans"/>
                        </a:rPr>
                        <a:t>(</a:t>
                      </a:r>
                      <a:endParaRPr sz="900">
                        <a:latin typeface="Lucida Sans"/>
                        <a:cs typeface="Lucida Sans"/>
                      </a:endParaRPr>
                    </a:p>
                    <a:p>
                      <a:pPr marL="90805">
                        <a:lnSpc>
                          <a:spcPts val="1030"/>
                        </a:lnSpc>
                        <a:spcBef>
                          <a:spcPts val="25"/>
                        </a:spcBef>
                        <a:tabLst>
                          <a:tab pos="1132205" algn="l"/>
                        </a:tabLst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time,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(interval)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ts val="1030"/>
                        </a:lnSpc>
                        <a:tabLst>
                          <a:tab pos="1132205" algn="l"/>
                        </a:tabLst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e_need,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(kWh)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90805" marR="166370">
                        <a:lnSpc>
                          <a:spcPct val="102200"/>
                        </a:lnSpc>
                        <a:tabLst>
                          <a:tab pos="1132205" algn="l"/>
                        </a:tabLst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duration,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stay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duration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(interval)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station_pow_max,</a:t>
                      </a:r>
                      <a:r>
                        <a:rPr sz="900" b="1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(kW)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user_power_rate,</a:t>
                      </a:r>
                      <a:r>
                        <a:rPr sz="900" b="1" spc="4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floar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(kW)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F0000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700" dirty="0">
                          <a:latin typeface="Lucida Sans"/>
                          <a:cs typeface="Lucida Sans"/>
                        </a:rPr>
                        <a:t>DCM </a:t>
                      </a:r>
                      <a:r>
                        <a:rPr sz="700" spc="-10" dirty="0">
                          <a:latin typeface="Lucida Sans"/>
                          <a:cs typeface="Lucida Sans"/>
                        </a:rPr>
                        <a:t>Parameters</a:t>
                      </a:r>
                      <a:endParaRPr sz="700">
                        <a:latin typeface="Lucida Sans"/>
                        <a:cs typeface="Lucida Sans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0000">
                        <a:alpha val="3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487436" y="2931735"/>
            <a:ext cx="2533015" cy="877569"/>
          </a:xfrm>
          <a:custGeom>
            <a:avLst/>
            <a:gdLst/>
            <a:ahLst/>
            <a:cxnLst/>
            <a:rect l="l" t="t" r="r" b="b"/>
            <a:pathLst>
              <a:path w="2533015" h="877570">
                <a:moveTo>
                  <a:pt x="2532888" y="0"/>
                </a:moveTo>
                <a:lnTo>
                  <a:pt x="0" y="0"/>
                </a:lnTo>
                <a:lnTo>
                  <a:pt x="0" y="877133"/>
                </a:lnTo>
                <a:lnTo>
                  <a:pt x="2532888" y="877133"/>
                </a:lnTo>
                <a:lnTo>
                  <a:pt x="2532888" y="0"/>
                </a:lnTo>
                <a:close/>
              </a:path>
            </a:pathLst>
          </a:custGeom>
          <a:solidFill>
            <a:srgbClr val="1610FF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78861" y="3009392"/>
            <a:ext cx="639062" cy="694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Returns</a:t>
            </a:r>
            <a:endParaRPr sz="900" dirty="0">
              <a:latin typeface="Arial"/>
              <a:cs typeface="Arial"/>
            </a:endParaRPr>
          </a:p>
          <a:p>
            <a:pPr marR="137795">
              <a:lnSpc>
                <a:spcPct val="97800"/>
              </a:lnSpc>
              <a:spcBef>
                <a:spcPts val="45"/>
              </a:spcBef>
            </a:pPr>
            <a:r>
              <a:rPr sz="900" b="1" spc="-25" dirty="0">
                <a:latin typeface="Arial"/>
                <a:cs typeface="Arial"/>
              </a:rPr>
              <a:t>z, </a:t>
            </a:r>
            <a:endParaRPr lang="en-US" sz="900" b="1" spc="-25" dirty="0">
              <a:latin typeface="Arial"/>
              <a:cs typeface="Arial"/>
            </a:endParaRPr>
          </a:p>
          <a:p>
            <a:pPr marR="137795">
              <a:lnSpc>
                <a:spcPct val="97800"/>
              </a:lnSpc>
              <a:spcBef>
                <a:spcPts val="45"/>
              </a:spcBef>
            </a:pPr>
            <a:r>
              <a:rPr sz="900" b="1" spc="-10" dirty="0" err="1">
                <a:latin typeface="Arial"/>
                <a:cs typeface="Arial"/>
              </a:rPr>
              <a:t>z_hr</a:t>
            </a:r>
            <a:r>
              <a:rPr sz="900" b="1" spc="-10" dirty="0">
                <a:latin typeface="Arial"/>
                <a:cs typeface="Arial"/>
              </a:rPr>
              <a:t>, </a:t>
            </a:r>
            <a:endParaRPr lang="en-US" sz="900" b="1" spc="-10" dirty="0">
              <a:latin typeface="Arial"/>
              <a:cs typeface="Arial"/>
            </a:endParaRPr>
          </a:p>
          <a:p>
            <a:pPr marR="137795">
              <a:lnSpc>
                <a:spcPct val="97800"/>
              </a:lnSpc>
              <a:spcBef>
                <a:spcPts val="45"/>
              </a:spcBef>
            </a:pPr>
            <a:r>
              <a:rPr sz="900" b="1" spc="-25" dirty="0">
                <a:latin typeface="Arial"/>
                <a:cs typeface="Arial"/>
              </a:rPr>
              <a:t>p,</a:t>
            </a:r>
            <a:endParaRPr lang="en-US" sz="900" b="1" spc="-25" dirty="0">
              <a:latin typeface="Arial"/>
              <a:cs typeface="Arial"/>
            </a:endParaRPr>
          </a:p>
          <a:p>
            <a:pPr marR="137795">
              <a:lnSpc>
                <a:spcPct val="97800"/>
              </a:lnSpc>
              <a:spcBef>
                <a:spcPts val="45"/>
              </a:spcBef>
            </a:pPr>
            <a:r>
              <a:rPr lang="en-GB" sz="900" b="1" spc="-25" dirty="0"/>
              <a:t>station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93261" y="3149600"/>
            <a:ext cx="996950" cy="5578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>
              <a:lnSpc>
                <a:spcPts val="1010"/>
              </a:lnSpc>
              <a:spcBef>
                <a:spcPts val="190"/>
              </a:spcBef>
            </a:pPr>
            <a:r>
              <a:rPr sz="900" dirty="0">
                <a:latin typeface="Arial"/>
                <a:cs typeface="Arial"/>
              </a:rPr>
              <a:t>#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float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(cents/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kWh) </a:t>
            </a:r>
            <a:r>
              <a:rPr sz="900" dirty="0">
                <a:latin typeface="Arial"/>
                <a:cs typeface="Arial"/>
              </a:rPr>
              <a:t>#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float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(cents/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hr)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#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float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(kW)</a:t>
            </a:r>
            <a:endParaRPr lang="en-US" sz="900" spc="-2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900" spc="-20" dirty="0"/>
              <a:t># </a:t>
            </a:r>
            <a:r>
              <a:rPr lang="en-GB" sz="900" spc="-20" dirty="0" err="1"/>
              <a:t>dict</a:t>
            </a:r>
            <a:endParaRPr sz="900" dirty="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32683" y="4460744"/>
            <a:ext cx="3192780" cy="495431"/>
            <a:chOff x="5832683" y="4460744"/>
            <a:chExt cx="3192780" cy="596900"/>
          </a:xfrm>
        </p:grpSpPr>
        <p:sp>
          <p:nvSpPr>
            <p:cNvPr id="27" name="object 27"/>
            <p:cNvSpPr/>
            <p:nvPr/>
          </p:nvSpPr>
          <p:spPr>
            <a:xfrm>
              <a:off x="5837445" y="4465506"/>
              <a:ext cx="3183255" cy="587375"/>
            </a:xfrm>
            <a:custGeom>
              <a:avLst/>
              <a:gdLst/>
              <a:ahLst/>
              <a:cxnLst/>
              <a:rect l="l" t="t" r="r" b="b"/>
              <a:pathLst>
                <a:path w="3183254" h="587375">
                  <a:moveTo>
                    <a:pt x="3182880" y="0"/>
                  </a:moveTo>
                  <a:lnTo>
                    <a:pt x="0" y="0"/>
                  </a:lnTo>
                  <a:lnTo>
                    <a:pt x="0" y="587112"/>
                  </a:lnTo>
                  <a:lnTo>
                    <a:pt x="3182880" y="587112"/>
                  </a:lnTo>
                  <a:lnTo>
                    <a:pt x="31828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37445" y="4465506"/>
              <a:ext cx="3183255" cy="587375"/>
            </a:xfrm>
            <a:custGeom>
              <a:avLst/>
              <a:gdLst/>
              <a:ahLst/>
              <a:cxnLst/>
              <a:rect l="l" t="t" r="r" b="b"/>
              <a:pathLst>
                <a:path w="3183254" h="587375">
                  <a:moveTo>
                    <a:pt x="0" y="0"/>
                  </a:moveTo>
                  <a:lnTo>
                    <a:pt x="3182880" y="0"/>
                  </a:lnTo>
                  <a:lnTo>
                    <a:pt x="3182880" y="587113"/>
                  </a:lnTo>
                  <a:lnTo>
                    <a:pt x="0" y="58711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16170" y="4543283"/>
            <a:ext cx="2800350" cy="28854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900" dirty="0">
                <a:latin typeface="Lucida Sans"/>
                <a:cs typeface="Lucida Sans"/>
              </a:rPr>
              <a:t>1.</a:t>
            </a:r>
            <a:r>
              <a:rPr sz="900" spc="165" dirty="0">
                <a:latin typeface="Lucida Sans"/>
                <a:cs typeface="Lucida Sans"/>
              </a:rPr>
              <a:t>  </a:t>
            </a:r>
            <a:r>
              <a:rPr sz="900" dirty="0">
                <a:latin typeface="Lucida Sans"/>
                <a:cs typeface="Lucida Sans"/>
              </a:rPr>
              <a:t>Can</a:t>
            </a:r>
            <a:r>
              <a:rPr sz="900" spc="5" dirty="0">
                <a:latin typeface="Lucida Sans"/>
                <a:cs typeface="Lucida Sans"/>
              </a:rPr>
              <a:t> </a:t>
            </a:r>
            <a:r>
              <a:rPr sz="900" dirty="0">
                <a:latin typeface="Lucida Sans"/>
                <a:cs typeface="Lucida Sans"/>
              </a:rPr>
              <a:t>be</a:t>
            </a:r>
            <a:r>
              <a:rPr sz="900" spc="-10" dirty="0">
                <a:latin typeface="Lucida Sans"/>
                <a:cs typeface="Lucida Sans"/>
              </a:rPr>
              <a:t> </a:t>
            </a:r>
            <a:r>
              <a:rPr sz="900" dirty="0">
                <a:latin typeface="Lucida Sans"/>
                <a:cs typeface="Lucida Sans"/>
              </a:rPr>
              <a:t>replaced</a:t>
            </a:r>
            <a:r>
              <a:rPr sz="900" spc="-15" dirty="0">
                <a:latin typeface="Lucida Sans"/>
                <a:cs typeface="Lucida Sans"/>
              </a:rPr>
              <a:t> </a:t>
            </a:r>
            <a:r>
              <a:rPr sz="900" dirty="0">
                <a:latin typeface="Lucida Sans"/>
                <a:cs typeface="Lucida Sans"/>
              </a:rPr>
              <a:t>with other</a:t>
            </a:r>
            <a:r>
              <a:rPr sz="900" spc="-15" dirty="0">
                <a:latin typeface="Lucida Sans"/>
                <a:cs typeface="Lucida Sans"/>
              </a:rPr>
              <a:t> </a:t>
            </a:r>
            <a:r>
              <a:rPr sz="900" dirty="0">
                <a:latin typeface="Lucida Sans"/>
                <a:cs typeface="Lucida Sans"/>
              </a:rPr>
              <a:t>behavioral</a:t>
            </a:r>
            <a:r>
              <a:rPr sz="900" spc="-5" dirty="0">
                <a:latin typeface="Lucida Sans"/>
                <a:cs typeface="Lucida Sans"/>
              </a:rPr>
              <a:t> </a:t>
            </a:r>
            <a:r>
              <a:rPr sz="900" spc="-10" dirty="0">
                <a:latin typeface="Lucida Sans"/>
                <a:cs typeface="Lucida Sans"/>
              </a:rPr>
              <a:t>models</a:t>
            </a:r>
            <a:endParaRPr sz="900" dirty="0">
              <a:latin typeface="Lucida Sans"/>
              <a:cs typeface="Lucida Sans"/>
            </a:endParaRPr>
          </a:p>
          <a:p>
            <a:pPr marL="241300" marR="149860" indent="-228600">
              <a:lnSpc>
                <a:spcPts val="1010"/>
              </a:lnSpc>
              <a:spcBef>
                <a:spcPts val="114"/>
              </a:spcBef>
            </a:pPr>
            <a:r>
              <a:rPr sz="900" dirty="0">
                <a:latin typeface="Lucida Sans"/>
                <a:cs typeface="Lucida Sans"/>
              </a:rPr>
              <a:t>2.</a:t>
            </a:r>
            <a:r>
              <a:rPr sz="900" spc="170" dirty="0">
                <a:latin typeface="Lucida Sans"/>
                <a:cs typeface="Lucida Sans"/>
              </a:rPr>
              <a:t>  </a:t>
            </a:r>
            <a:r>
              <a:rPr sz="900" dirty="0">
                <a:latin typeface="Lucida Sans"/>
                <a:cs typeface="Lucida Sans"/>
              </a:rPr>
              <a:t>Supports multiple</a:t>
            </a:r>
            <a:r>
              <a:rPr sz="900" spc="-10" dirty="0">
                <a:latin typeface="Lucida Sans"/>
                <a:cs typeface="Lucida Sans"/>
              </a:rPr>
              <a:t> </a:t>
            </a:r>
            <a:r>
              <a:rPr sz="900" dirty="0">
                <a:latin typeface="Lucida Sans"/>
                <a:cs typeface="Lucida Sans"/>
              </a:rPr>
              <a:t>user</a:t>
            </a:r>
            <a:r>
              <a:rPr sz="900" spc="-10" dirty="0">
                <a:latin typeface="Lucida Sans"/>
                <a:cs typeface="Lucida Sans"/>
              </a:rPr>
              <a:t> </a:t>
            </a:r>
            <a:r>
              <a:rPr sz="900" dirty="0">
                <a:latin typeface="Lucida Sans"/>
                <a:cs typeface="Lucida Sans"/>
              </a:rPr>
              <a:t>segments</a:t>
            </a:r>
            <a:r>
              <a:rPr lang="en-US" sz="900" dirty="0">
                <a:latin typeface="Lucida Sans"/>
                <a:cs typeface="Lucida Sans"/>
              </a:rPr>
              <a:t>.</a:t>
            </a:r>
            <a:endParaRPr sz="900" dirty="0">
              <a:latin typeface="Lucida Sans"/>
              <a:cs typeface="Lucida Sans"/>
            </a:endParaRPr>
          </a:p>
        </p:txBody>
      </p:sp>
      <p:sp>
        <p:nvSpPr>
          <p:cNvPr id="32" name="Google Shape;137;p22">
            <a:extLst>
              <a:ext uri="{FF2B5EF4-FFF2-40B4-BE49-F238E27FC236}">
                <a16:creationId xmlns:a16="http://schemas.microsoft.com/office/drawing/2014/main" id="{9BDC8917-CE29-00C6-1AFA-3356B1565F43}"/>
              </a:ext>
            </a:extLst>
          </p:cNvPr>
          <p:cNvSpPr txBox="1">
            <a:spLocks/>
          </p:cNvSpPr>
          <p:nvPr/>
        </p:nvSpPr>
        <p:spPr>
          <a:xfrm>
            <a:off x="311700" y="128000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altLang="zh-CN" dirty="0"/>
              <a:t>Interface(Data Types)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SlideShow_Heritage 16:9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669</Words>
  <Application>Microsoft Office PowerPoint</Application>
  <PresentationFormat>On-screen Show (16:9)</PresentationFormat>
  <Paragraphs>163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Georgia</vt:lpstr>
      <vt:lpstr>Lucida Sans</vt:lpstr>
      <vt:lpstr>Arial</vt:lpstr>
      <vt:lpstr>Wingdings</vt:lpstr>
      <vt:lpstr>Times New Roman</vt:lpstr>
      <vt:lpstr>Open Sans</vt:lpstr>
      <vt:lpstr>Cambria Math</vt:lpstr>
      <vt:lpstr>BrandSlideShow_Heritage 16:9</vt:lpstr>
      <vt:lpstr>PowerPoint Presentation</vt:lpstr>
      <vt:lpstr>Optimization Model</vt:lpstr>
      <vt:lpstr>Case 1: Scheduled Charging</vt:lpstr>
      <vt:lpstr>Case 2: Regular Charing</vt:lpstr>
      <vt:lpstr>Demand Charge Formulation</vt:lpstr>
      <vt:lpstr>Numerical Tests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XU Yifei</cp:lastModifiedBy>
  <cp:revision>5</cp:revision>
  <dcterms:modified xsi:type="dcterms:W3CDTF">2022-11-29T21:53:09Z</dcterms:modified>
</cp:coreProperties>
</file>