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1DF0F-A7AA-44D6-BEE3-5B11AD07328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AA1C9-824E-4FB9-89C5-B3F6311A9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9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D458-F8D0-4DAD-BC1B-FB7E9E60B5F7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3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7CC3-44AE-434B-B8FB-1AD76ED534B1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6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786-2D9C-4683-B833-AD864B7A4382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14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2E36-33F7-476E-BB7A-2A1A2501845D}" type="datetime1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3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6A35-C2EE-4EA4-B9F4-39E74A95ED79}" type="datetime1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16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B3D5-DC9D-4A9F-B9C9-8B34D27981A0}" type="datetime1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1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B01F-FB2B-41EF-9533-8DDBBAD59368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D05E-5CC9-4BD3-ABE7-583F817AAA8A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45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D7F-7D09-40C6-8B25-D08455417E6F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D67B-24D8-40AA-906B-AF2AD3CDBC00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6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436F-A6E3-49D0-8FF3-57F057D022C6}" type="datetime1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FCD-10F9-4257-91C8-09B27783948C}" type="datetime1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7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4553-C9C4-4B3E-973C-CFFE1EAB753A}" type="datetime1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8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9942-DE56-42CD-8C2C-71B0D6098286}" type="datetime1">
              <a:rPr lang="ru-RU" smtClean="0"/>
              <a:t>13.12.2020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2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E8F1-2A15-469E-BADD-5E4E1D83BBD1}" type="datetime1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73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593E-87A1-4C32-A0C9-F3785A2E4CAE}" type="datetime1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7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E92E-F2B8-47EE-B0D2-6F32591D6ECE}" type="datetime1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8D1865-6F97-46A1-9578-3E6390306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yashumeyko/KP_8-colour_Lusher_test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yashumeyko/KP_8-colour_Lusher_tes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26F76-3583-4387-8ABF-75CA96BBE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129" y="954338"/>
            <a:ext cx="10152529" cy="3728912"/>
          </a:xfrm>
        </p:spPr>
        <p:txBody>
          <a:bodyPr>
            <a:no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дисциплине «Технологии разработки мобильных приложений»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«Мобильное приложение для психологического опроса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Психологический 8-ми цветовой тест </a:t>
            </a:r>
            <a:r>
              <a:rPr lang="ru-RU" sz="22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Люшера</a:t>
            </a:r>
            <a:r>
              <a:rPr lang="ru-RU" sz="2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2B67E9-6416-4925-97AA-B38CA403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7482" y="4485620"/>
            <a:ext cx="2904566" cy="1394821"/>
          </a:xfrm>
        </p:spPr>
        <p:txBody>
          <a:bodyPr>
            <a:noAutofit/>
          </a:bodyPr>
          <a:lstStyle/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Выполнила:	</a:t>
            </a:r>
            <a:endParaRPr lang="en-US" sz="20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 гр. ИСТ-117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Шумейко Д.С.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1AF76-6794-4761-87F0-3C061497CDD8}"/>
              </a:ext>
            </a:extLst>
          </p:cNvPr>
          <p:cNvSpPr txBox="1"/>
          <p:nvPr/>
        </p:nvSpPr>
        <p:spPr>
          <a:xfrm>
            <a:off x="5298531" y="639453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Владимир, 2020</a:t>
            </a:r>
          </a:p>
        </p:txBody>
      </p:sp>
    </p:spTree>
    <p:extLst>
      <p:ext uri="{BB962C8B-B14F-4D97-AF65-F5344CB8AC3E}">
        <p14:creationId xmlns:p14="http://schemas.microsoft.com/office/powerpoint/2010/main" val="5625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8740D-F120-4141-94F3-FB555D0D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399" cy="727612"/>
          </a:xfrm>
        </p:spPr>
        <p:txBody>
          <a:bodyPr/>
          <a:lstStyle/>
          <a:p>
            <a:r>
              <a:rPr lang="ru-RU" dirty="0"/>
              <a:t>4 РЕАЛИЗАЦИЯ КЛИЕНТСКОЙ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E5E7B-2101-4087-B88B-835246BA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370336" cy="3777622"/>
          </a:xfrm>
        </p:spPr>
        <p:txBody>
          <a:bodyPr>
            <a:normAutofit/>
          </a:bodyPr>
          <a:lstStyle/>
          <a:p>
            <a:pPr marL="180340" marR="179705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 инструменты и технологии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выполнения клиентской части мобильного приложения были использованы: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Среда разработки: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AndroidStudio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Мобильное устройство: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Huawei Honor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-01)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2D81AD-11AF-4474-98FE-23F519D8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51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D4D3DE-3007-4C38-8761-D57BEB59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437323"/>
            <a:ext cx="4086433" cy="6243636"/>
          </a:xfrm>
        </p:spPr>
        <p:txBody>
          <a:bodyPr>
            <a:normAutofit/>
          </a:bodyPr>
          <a:lstStyle/>
          <a:p>
            <a:pPr marL="180340" marR="179705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интерфейса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Скриншоты работы приложения представлены на рисунке. Здесь представлены следующие страницы: 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splash screen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главная страница, 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страница авторизации,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страница регистрации, 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главная страница администратора,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страница прохождения теста.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53FF0-7550-4CB6-A5E2-F135FA02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11</a:t>
            </a:fld>
            <a:endParaRPr lang="ru-RU"/>
          </a:p>
        </p:txBody>
      </p:sp>
      <p:pic>
        <p:nvPicPr>
          <p:cNvPr id="3074" name="Рисунок 99">
            <a:extLst>
              <a:ext uri="{FF2B5EF4-FFF2-40B4-BE49-F238E27FC236}">
                <a16:creationId xmlns:a16="http://schemas.microsoft.com/office/drawing/2014/main" id="{48355716-52EC-49EB-BFA0-8FE0EA34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10433" y="177042"/>
            <a:ext cx="6382784" cy="638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65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B5A30-8E98-41FB-A754-A1D0114D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20377"/>
          </a:xfrm>
        </p:spPr>
        <p:txBody>
          <a:bodyPr/>
          <a:lstStyle/>
          <a:p>
            <a:r>
              <a:rPr lang="ru-RU" dirty="0"/>
              <a:t>5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216A9-96EF-40D6-BE14-2F95CAA8C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6765" y="1444487"/>
            <a:ext cx="9887846" cy="1775791"/>
          </a:xfrm>
        </p:spPr>
        <p:txBody>
          <a:bodyPr/>
          <a:lstStyle/>
          <a:p>
            <a:r>
              <a:rPr lang="ru-RU" dirty="0"/>
              <a:t>В ходе выполнения данного курсового проекта было проведено мануальное тестирование. Были написаны позитивные и негативные тест-кейсы. Все тесты пройдены успешно.</a:t>
            </a:r>
          </a:p>
          <a:p>
            <a:r>
              <a:rPr lang="ru-RU" dirty="0"/>
              <a:t>Далее представлен пример позитивного тестирования: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FE910F0-D0F9-4AEE-8285-209C0BB978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9666996"/>
              </p:ext>
            </p:extLst>
          </p:nvPr>
        </p:nvGraphicFramePr>
        <p:xfrm>
          <a:off x="5632174" y="2758207"/>
          <a:ext cx="6467062" cy="4142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227">
                  <a:extLst>
                    <a:ext uri="{9D8B030D-6E8A-4147-A177-3AD203B41FA5}">
                      <a16:colId xmlns:a16="http://schemas.microsoft.com/office/drawing/2014/main" val="3149847903"/>
                    </a:ext>
                  </a:extLst>
                </a:gridCol>
                <a:gridCol w="4016683">
                  <a:extLst>
                    <a:ext uri="{9D8B030D-6E8A-4147-A177-3AD203B41FA5}">
                      <a16:colId xmlns:a16="http://schemas.microsoft.com/office/drawing/2014/main" val="1360016700"/>
                    </a:ext>
                  </a:extLst>
                </a:gridCol>
                <a:gridCol w="980152">
                  <a:extLst>
                    <a:ext uri="{9D8B030D-6E8A-4147-A177-3AD203B41FA5}">
                      <a16:colId xmlns:a16="http://schemas.microsoft.com/office/drawing/2014/main" val="2918025004"/>
                    </a:ext>
                  </a:extLst>
                </a:gridCol>
              </a:tblGrid>
              <a:tr h="63715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Вводимые значения ответов (номера выбранных цветов)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28" marR="47228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Ожидаемый результат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28" marR="47228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Полученный результат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28" marR="47228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21646"/>
                  </a:ext>
                </a:extLst>
              </a:tr>
              <a:tr h="339813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Синий, красный, желтый, розовый, коричневый, зеленый, черный, серый (+1+3х4х5=6=2-7-8)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28" marR="47228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just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Попадание на страницу с результатом. Результат:</a:t>
                      </a:r>
                    </a:p>
                    <a:p>
                      <a:pPr indent="203200" algn="just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Конфликтное сочетание разнонаправленных тенденций — высокой мотивации избегания неуспеха и мотивации достижения. Выраженная склонность к непосредственной самореализации сталкивается со столь же высокой тенденцией к избеганию конфликтов, повышенным контролем над своими чувствами и поведением. Уравновешивая друг друга, эти тенденции создают внешне гармоничный поведенческий рисунок, чреватый физиологическими расстройствами. Эротичность в сфере влечения к противоположному полу сочетается с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</a:rPr>
                        <a:t>эмпатийностью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 (умением сопереживать), что может служить основой для гармоничных отношений.</a:t>
                      </a:r>
                    </a:p>
                    <a:p>
                      <a:pPr indent="203200" algn="just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Богатое воображение, яркость чувств, потребность в необычных приключениях, интересных знакомствах, волнующих событиях, вызывающих заинтересованность и энтузиазм.</a:t>
                      </a:r>
                    </a:p>
                    <a:p>
                      <a:pPr indent="203200" algn="just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Защитный механизм рационализации задействован в связи с неудовлетворенностью своей социальной позицией.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Физиологические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потребности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в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зоне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комфорта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03200" algn="just"/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Потребность в ярких переживаниях, общении, неистовая увлеченность, уверенность в себе, стремление достичь большего, неуемная активность.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28" marR="47228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u="sng" dirty="0">
                          <a:solidFill>
                            <a:schemeClr val="tx1"/>
                          </a:solidFill>
                          <a:effectLst/>
                        </a:rPr>
                        <a:t>Совпадает с ожидаемым.</a:t>
                      </a:r>
                      <a:endParaRPr lang="ru-RU" sz="1000" b="1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28" marR="47228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3560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2AA9B9-05AE-41A7-A296-A3B9D06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12</a:t>
            </a:fld>
            <a:endParaRPr lang="ru-RU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E00692C-EFE6-4377-A4AE-A791EC21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44" y="3429000"/>
            <a:ext cx="414793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Название: Прохождение теста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203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Последовательность действий: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203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Открыть приложение.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203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Нажать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кнопку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«Go to the test».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203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Нажать кнопку «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Start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».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203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Последовательно выбирать цвет и нажимать к следующему вопросу, пока не появится кнопка «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Complete the test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».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203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Нажать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кнопку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«Complete the test».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203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Таблица 5.1.2 – Результат тест-кейса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1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FA95-6A0A-4143-B7A4-0A40BE1D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684676" cy="780620"/>
          </a:xfrm>
        </p:spPr>
        <p:txBody>
          <a:bodyPr/>
          <a:lstStyle/>
          <a:p>
            <a:r>
              <a:rPr lang="ru-RU" dirty="0"/>
              <a:t>6 ИНСТРУКЦИЯ ПО РАЗВЕРТЫВАНИЮ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83711F-18D9-478C-8B15-BD4A3273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695" y="1404730"/>
            <a:ext cx="11031766" cy="5287618"/>
          </a:xfrm>
        </p:spPr>
        <p:txBody>
          <a:bodyPr>
            <a:noAutofit/>
          </a:bodyPr>
          <a:lstStyle/>
          <a:p>
            <a:pPr marL="180340" marR="168275" algn="just">
              <a:spcBef>
                <a:spcPts val="1200"/>
              </a:spcBef>
              <a:spcAft>
                <a:spcPts val="1200"/>
              </a:spcAft>
              <a:tabLst>
                <a:tab pos="5850890" algn="l"/>
                <a:tab pos="5941060" algn="l"/>
                <a:tab pos="6391275" algn="l"/>
              </a:tabLs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Развертывание и запуск приложения</a:t>
            </a:r>
          </a:p>
          <a:p>
            <a:pPr marL="180340" marR="180340" indent="450215"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развертывания и запуска данного приложения необходимо выполнить следующие шаги: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1000"/>
              </a:spcAft>
              <a:buFont typeface="+mj-lt"/>
              <a:buAutoNum type="arabicParenR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на компьютере пустую папку и клонировать в нее мобильное приложение из репозитория, используя следующую команду в командной строке: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marR="180340" indent="450215" algn="just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clone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https://github.com/daryashumeyko/KP_8-colour_Lusher_test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1000"/>
              </a:spcAft>
              <a:buFont typeface="+mj-lt"/>
              <a:buAutoNum type="arabicParenR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 мобильное устройство к компьютеру с помощью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1000"/>
              </a:spcAft>
              <a:buFont typeface="+mj-lt"/>
              <a:buAutoNum type="arabicParenR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Включить режим разработчика: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Зайти в настройки мобильного устройства, перейти в раздел «Об устройстве»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айти пункт «Номер сборки» и нажать на него 7 раз, после чего появится уведомление что режим разработчика включен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параметрах разработчика необходимо включить опцию «Отладка по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USB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1000"/>
              </a:spcAft>
              <a:buFont typeface="+mj-lt"/>
              <a:buAutoNum type="arabicParenR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Открыть проект в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AndroidStudio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1000"/>
              </a:spcAft>
              <a:buFont typeface="+mj-lt"/>
              <a:buAutoNum type="arabicParenR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в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AndroidStudio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свое мобильное устройство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Запустить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AndroidStudio</a:t>
            </a: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B31A45-91B2-438A-A00F-467E6860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8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18DA5-9F63-4064-BA4A-26D2F213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4597823" cy="767368"/>
          </a:xfrm>
        </p:spPr>
        <p:txBody>
          <a:bodyPr/>
          <a:lstStyle/>
          <a:p>
            <a:r>
              <a:rPr lang="ru-RU" dirty="0"/>
              <a:t>7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6830E-65D7-4171-9655-2FEEE1DF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0505" y="1391479"/>
            <a:ext cx="10270434" cy="4956312"/>
          </a:xfrm>
        </p:spPr>
        <p:txBody>
          <a:bodyPr>
            <a:normAutofit lnSpcReduction="10000"/>
          </a:bodyPr>
          <a:lstStyle/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была изучена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-разработка на платформе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получены навыки разработки пользовательского интерфейса. Был проведен анализ предметной области, изучен алгоритм проведения тестирования «Психологического 8 цветового теста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Люшера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создана диаграмма прецедентов, разработана схема БД и схема алгоритма работы приложения, были учтены все функциональные и не функциональные требования. Спроектирован пользовательский интерфейс и произведено тестирование системы.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достигнута цель выполнения работы: разработана клиентская часть мобильного приложения для психологического опроса на тему «Психологический 8 цветовой тест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Люшера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Весь процесс разработки зафиксирован при помощи системы контроля версий. Ссылка на репозиторий проекта: 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https://github.com/daryashumeyko/KP_8-colour_Lusher_test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8A6188-84ED-4D69-8370-0A1F98A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7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1A9C4-AD27-464F-BD3C-04DAB018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068288" cy="734043"/>
          </a:xfrm>
        </p:spPr>
        <p:txBody>
          <a:bodyPr/>
          <a:lstStyle/>
          <a:p>
            <a:r>
              <a:rPr lang="ru-RU" dirty="0"/>
              <a:t>1 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23333-DDC6-49CD-BA75-B1DF1F23A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9482" y="1546412"/>
            <a:ext cx="9641542" cy="4854388"/>
          </a:xfrm>
        </p:spPr>
        <p:txBody>
          <a:bodyPr>
            <a:normAutofit/>
          </a:bodyPr>
          <a:lstStyle/>
          <a:p>
            <a:pPr marL="180340" marR="180340"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данный момент мобильные технологии охватывают все сферы нашей жизни, и психология не исключение. Мобильные приложения становятся более и более удобными, проще скачать приложение и пройти опрос, получив при этом результат, нежели идти на прием к психологу.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данного курсового проекта были выполнены проектирование и разработка клиентской части мобильного приложения для прохождения психологического тестирования «8 цветовой тест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Люшера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 </a:t>
            </a:r>
            <a:r>
              <a:rPr lang="ru-RU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тест один из наиболее популярных психологических тестов, используемых для диагностики внутреннего состояния человека.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Приложение, как результат работы, можно использовать для анализа личностных характеристик человека.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45CDCB-9141-4708-9666-9C1DBFA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3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3190C-DA8D-4A5B-BE58-96012623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366429" cy="855066"/>
          </a:xfrm>
        </p:spPr>
        <p:txBody>
          <a:bodyPr/>
          <a:lstStyle/>
          <a:p>
            <a:r>
              <a:rPr lang="ru-RU" dirty="0"/>
              <a:t>2 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65595-E8B2-414C-90B6-BC9E91F5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1479176"/>
            <a:ext cx="9668435" cy="4894730"/>
          </a:xfrm>
        </p:spPr>
        <p:txBody>
          <a:bodyPr>
            <a:normAutofit/>
          </a:bodyPr>
          <a:lstStyle/>
          <a:p>
            <a:pPr marL="180340" marR="16891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и задачи курсовой работы:</a:t>
            </a:r>
          </a:p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 разработать клиентскую часть мобильного приложения для психологического опроса на тему «Психологический 8 цветовой тест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Люшера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для достижения цели:</a:t>
            </a: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предметной области.</a:t>
            </a: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клиентской части приложения.</a:t>
            </a: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клиентской части мобильного приложения.</a:t>
            </a: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системы.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F32F3F-6465-4546-BB86-1B6DF30C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9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0022BA-45B7-49FD-BA2B-B67AF986B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9517" y="822529"/>
            <a:ext cx="9897035" cy="5465100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предметной области: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 </a:t>
            </a:r>
            <a:r>
              <a:rPr lang="ru-RU" sz="200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Люшера</a:t>
            </a:r>
            <a:r>
              <a:rPr lang="ru-RU" sz="200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предположении о том, что выбор цвета отражает нередко направленность испытуемого на определенную деятельность, настроение, функциональное состояние и наиболее устойчивые черты личности.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x-non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8-ми цветовым тест Люшера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за короткий промежуток времени  </a:t>
            </a:r>
            <a:r>
              <a:rPr lang="x-none" sz="20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дать </a:t>
            </a:r>
            <a:r>
              <a:rPr lang="ru-RU" sz="20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 </a:t>
            </a:r>
            <a:r>
              <a:rPr lang="x-none" sz="20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такие интерпретации актуального состояния, как: желаемые цели, или поведение, диктуемое желаемыми целями; черты поведения, которые сдерживаются; источники беспокойства; существующая проблема, или поведение, порожденное стрессом.</a:t>
            </a:r>
            <a:endParaRPr lang="ru-RU" sz="2000" dirty="0">
              <a:solidFill>
                <a:srgbClr val="2929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7D4613-9654-46C3-9FF1-E6D25771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13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E7EF89-317A-4CBC-9F08-86550D5E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0018" y="516835"/>
            <a:ext cx="10030170" cy="6056243"/>
          </a:xfrm>
        </p:spPr>
        <p:txBody>
          <a:bodyPr>
            <a:normAutofit fontScale="92500"/>
          </a:bodyPr>
          <a:lstStyle/>
          <a:p>
            <a:pPr marL="180340" marR="18034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проведения теста</a:t>
            </a:r>
          </a:p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проходит следующим образом: пользователю будут показаны восемь карточек с различными цветами. Задача пользователя – выбирать карточки, к которым чувствует большую симпатию по сравнению с остальными. Цвета необходимо выбирать до тех пор, пока не останется карточек с цветами. После завершения теста пользователю будет показан результат.</a:t>
            </a:r>
          </a:p>
          <a:p>
            <a:pPr marL="180340" marR="18034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результатов теста</a:t>
            </a:r>
          </a:p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тестирования получаем восемь позиций, так как пользователю представлены на выбор восемь карточек с различными цветами, которые разбиваются последовательно на пары. Первая и вторая позиция – явное предпочтение, обозначаются + +, третья и четвертая – предпочтение, обозначается 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пятая и шестая – безразличие к цвету, обозначаются = =, и последняя пара – седьмая и восьмая позиция – антипатия к цвету, обозначается - -. </a:t>
            </a:r>
          </a:p>
          <a:p>
            <a:pPr marL="180340" marR="180340" indent="450215"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интерпретаций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находится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выбранных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297D1F-4F91-4803-A9C5-1884FBC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4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843C81-5BA5-4E19-917B-957EA919C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605118"/>
            <a:ext cx="5815361" cy="6252882"/>
          </a:xfrm>
        </p:spPr>
        <p:txBody>
          <a:bodyPr>
            <a:normAutofit fontScale="25000" lnSpcReduction="20000"/>
          </a:bodyPr>
          <a:lstStyle/>
          <a:p>
            <a:pPr marL="180340" marR="168910"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</a:t>
            </a:r>
          </a:p>
          <a:p>
            <a:pPr marL="90170" marR="168275"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должно иметь следующий функционал: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Авторизация/регистрация пользователя;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Прохождение тестирования как для зарегистрированных, так и для незарегистрированных пользователей;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результатов тестирования после прохождения теста;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Сохранение результатов теста для зарегистрированных пользователей;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всех результатов прохождения опроса для зарегистрированных пользователей;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 редактирование профиля для зарегистрированных пользователей;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выхода из приложения с подтверждением действия;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выхода из теста, не завершив его;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всех пользователей и их результатов прохождения опроса для администратора;</a:t>
            </a:r>
          </a:p>
          <a:p>
            <a:pPr marL="342900" marR="168275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удаления пользователя администратором.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C07F0-9A50-4237-B6C2-964F0A33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6940" y="605118"/>
            <a:ext cx="4767635" cy="4222376"/>
          </a:xfrm>
        </p:spPr>
        <p:txBody>
          <a:bodyPr>
            <a:noAutofit/>
          </a:bodyPr>
          <a:lstStyle/>
          <a:p>
            <a:pPr marL="180340" marR="168910" algn="just"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Нефункциональные требования</a:t>
            </a:r>
          </a:p>
          <a:p>
            <a:pPr marL="342900" marR="18034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времени на прохождение теста</a:t>
            </a:r>
          </a:p>
          <a:p>
            <a:pPr marL="342900" marR="18034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Понятный и удобные пользовательский интерфейс</a:t>
            </a:r>
          </a:p>
          <a:p>
            <a:pPr marL="342900" marR="18034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Разграничение прав доступа пользователей</a:t>
            </a:r>
          </a:p>
          <a:p>
            <a:pPr marL="342900" marR="18034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Среда разработки: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AndroidStudio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Версия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6.0 и выше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039505-EFF7-4FC6-AAA1-19A9ED9D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3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7491-D510-4740-985B-C124FB55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672" y="624110"/>
            <a:ext cx="9769940" cy="626466"/>
          </a:xfrm>
        </p:spPr>
        <p:txBody>
          <a:bodyPr>
            <a:noAutofit/>
          </a:bodyPr>
          <a:lstStyle/>
          <a:p>
            <a:r>
              <a:rPr lang="ru-RU" sz="3000" dirty="0"/>
              <a:t>3 ПРОЕКТИРОВАНИЕ МОБИЛЬНОГО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D461C-E11D-43A3-8747-63CF4688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1329" y="1465868"/>
            <a:ext cx="4793224" cy="475129"/>
          </a:xfrm>
        </p:spPr>
        <p:txBody>
          <a:bodyPr>
            <a:no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прецедентов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58EB36-1A8E-41C6-912F-557923EF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7</a:t>
            </a:fld>
            <a:endParaRPr lang="ru-RU"/>
          </a:p>
        </p:txBody>
      </p:sp>
      <p:pic>
        <p:nvPicPr>
          <p:cNvPr id="1026" name="Рисунок 121">
            <a:extLst>
              <a:ext uri="{FF2B5EF4-FFF2-40B4-BE49-F238E27FC236}">
                <a16:creationId xmlns:a16="http://schemas.microsoft.com/office/drawing/2014/main" id="{2D8346DE-BFB4-4AD1-A555-4F8FB2FD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08" y="2156289"/>
            <a:ext cx="8831004" cy="447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60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9BEA20-C50D-46F7-8DD0-5AB069A0A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98049" y="138425"/>
            <a:ext cx="4195901" cy="649357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базы данных</a:t>
            </a:r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715B4C-33DC-4180-92E9-69DDDE52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6E943F-5611-4A9D-9A98-DC2F65D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42" y="712506"/>
            <a:ext cx="7792071" cy="61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84E8E2-FF2A-40BA-8BB0-0AD19630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2864" y="489608"/>
            <a:ext cx="4313864" cy="596348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работы приложения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C2FC11-E4E8-4D38-870B-FD1EC584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865-6F97-46A1-9578-3E639030637E}" type="slidenum">
              <a:rPr lang="ru-RU" smtClean="0"/>
              <a:t>9</a:t>
            </a:fld>
            <a:endParaRPr lang="ru-RU"/>
          </a:p>
        </p:txBody>
      </p:sp>
      <p:pic>
        <p:nvPicPr>
          <p:cNvPr id="2050" name="Рисунок 98">
            <a:extLst>
              <a:ext uri="{FF2B5EF4-FFF2-40B4-BE49-F238E27FC236}">
                <a16:creationId xmlns:a16="http://schemas.microsoft.com/office/drawing/2014/main" id="{6F49E7FB-DA1C-45EF-849F-74E0E27C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2" y="122622"/>
            <a:ext cx="5288519" cy="673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A3B1C-3C0F-48C7-A6E0-D5FEFE8615C1}"/>
              </a:ext>
            </a:extLst>
          </p:cNvPr>
          <p:cNvSpPr txBox="1"/>
          <p:nvPr/>
        </p:nvSpPr>
        <p:spPr>
          <a:xfrm>
            <a:off x="1715963" y="1760162"/>
            <a:ext cx="4664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блок-схеме представлено использование такого функционала как: регистрация пользователя, авторизация пользователя, прохождение теста и просмотр результатов теста, выход пользователя из приложения.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84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/>
      </p:transition>
    </mc:Choice>
    <mc:Fallback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1180</Words>
  <Application>Microsoft Office PowerPoint</Application>
  <PresentationFormat>Широкоэкранный</PresentationFormat>
  <Paragraphs>112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Times New Roman</vt:lpstr>
      <vt:lpstr>Wingdings 3</vt:lpstr>
      <vt:lpstr>Легкий дым</vt:lpstr>
      <vt:lpstr>КУРСОВОЙ ПРОЕКТ  по дисциплине «Технологии разработки мобильных приложений» на тему «Мобильное приложение для психологического опроса Психологический 8-ми цветовой тест Люшера» Клиентская часть </vt:lpstr>
      <vt:lpstr>1 ВВЕДЕНИЕ</vt:lpstr>
      <vt:lpstr>2 АНАЛИЗ ПРЕДМЕТНОЙ ОБЛАСТИ</vt:lpstr>
      <vt:lpstr>Презентация PowerPoint</vt:lpstr>
      <vt:lpstr>Презентация PowerPoint</vt:lpstr>
      <vt:lpstr>Презентация PowerPoint</vt:lpstr>
      <vt:lpstr>3 ПРОЕКТИРОВАНИЕ МОБИЛЬНОГО ПРИЛОЖЕНИЯ</vt:lpstr>
      <vt:lpstr>Презентация PowerPoint</vt:lpstr>
      <vt:lpstr>Презентация PowerPoint</vt:lpstr>
      <vt:lpstr>4 РЕАЛИЗАЦИЯ КЛИЕНТСКОЙ ЧАСТИ</vt:lpstr>
      <vt:lpstr>Презентация PowerPoint</vt:lpstr>
      <vt:lpstr>5 ТЕСТИРОВАНИЕ</vt:lpstr>
      <vt:lpstr>6 ИНСТРУКЦИЯ ПО РАЗВЕРТЫВАНИЮ</vt:lpstr>
      <vt:lpstr>7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  по дисциплине «Технологии разработки мобильных приложений» на тему «Мобильное приложение для психологического опроса Психологический 8-ми цветовой тест Люшера» Клиентская часть </dc:title>
  <dc:creator>s</dc:creator>
  <cp:lastModifiedBy>s</cp:lastModifiedBy>
  <cp:revision>8</cp:revision>
  <dcterms:created xsi:type="dcterms:W3CDTF">2020-12-13T09:07:38Z</dcterms:created>
  <dcterms:modified xsi:type="dcterms:W3CDTF">2020-12-13T12:32:10Z</dcterms:modified>
</cp:coreProperties>
</file>