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7" r:id="rId4"/>
    <p:sldId id="258" r:id="rId5"/>
    <p:sldId id="260" r:id="rId6"/>
    <p:sldId id="267" r:id="rId7"/>
    <p:sldId id="265" r:id="rId8"/>
    <p:sldId id="266" r:id="rId9"/>
    <p:sldId id="271" r:id="rId10"/>
    <p:sldId id="259" r:id="rId11"/>
    <p:sldId id="272" r:id="rId12"/>
    <p:sldId id="263" r:id="rId13"/>
    <p:sldId id="262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l Miller" initials="DM" lastIdx="3" clrIdx="0">
    <p:extLst>
      <p:ext uri="{19B8F6BF-5375-455C-9EA6-DF929625EA0E}">
        <p15:presenceInfo xmlns:p15="http://schemas.microsoft.com/office/powerpoint/2012/main" userId="cb5a4e9569c74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87FBD-07C0-4F34-AC39-FC9819FB52DF}" v="11" dt="2021-06-10T03:14:00.320"/>
    <p1510:client id="{7B563A30-17FC-C5E3-0740-EC9CFD269472}" v="5" dt="2021-06-10T05:10:18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7539" autoAdjust="0"/>
  </p:normalViewPr>
  <p:slideViewPr>
    <p:cSldViewPr snapToGrid="0">
      <p:cViewPr varScale="1">
        <p:scale>
          <a:sx n="126" d="100"/>
          <a:sy n="126" d="100"/>
        </p:scale>
        <p:origin x="1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l Miller" userId="S::daryl.miller@mondo.com.au::547be0ec-e35b-4dcc-bba4-6e4a73c35104" providerId="AD" clId="Web-{7B563A30-17FC-C5E3-0740-EC9CFD269472}"/>
    <pc:docChg chg="addSld modSld">
      <pc:chgData name="Daryl Miller" userId="S::daryl.miller@mondo.com.au::547be0ec-e35b-4dcc-bba4-6e4a73c35104" providerId="AD" clId="Web-{7B563A30-17FC-C5E3-0740-EC9CFD269472}" dt="2021-06-10T05:10:16.556" v="1" actId="20577"/>
      <pc:docMkLst>
        <pc:docMk/>
      </pc:docMkLst>
      <pc:sldChg chg="modSp new">
        <pc:chgData name="Daryl Miller" userId="S::daryl.miller@mondo.com.au::547be0ec-e35b-4dcc-bba4-6e4a73c35104" providerId="AD" clId="Web-{7B563A30-17FC-C5E3-0740-EC9CFD269472}" dt="2021-06-10T05:10:16.556" v="1" actId="20577"/>
        <pc:sldMkLst>
          <pc:docMk/>
          <pc:sldMk cId="4047008167" sldId="273"/>
        </pc:sldMkLst>
        <pc:spChg chg="mod">
          <ac:chgData name="Daryl Miller" userId="S::daryl.miller@mondo.com.au::547be0ec-e35b-4dcc-bba4-6e4a73c35104" providerId="AD" clId="Web-{7B563A30-17FC-C5E3-0740-EC9CFD269472}" dt="2021-06-10T05:10:16.556" v="1" actId="20577"/>
          <ac:spMkLst>
            <pc:docMk/>
            <pc:sldMk cId="4047008167" sldId="273"/>
            <ac:spMk id="2" creationId="{27FA9AA3-B9F1-42E7-9C58-D5CECA474B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D524-C079-455E-87AD-FB70AEFFB543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7394C-4D6D-4458-AA1C-C185B1A30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09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Welcome to my ted talk</a:t>
            </a:r>
          </a:p>
          <a:p>
            <a:r>
              <a:rPr lang="en-AU" dirty="0"/>
              <a:t>Dependency management</a:t>
            </a:r>
          </a:p>
          <a:p>
            <a:r>
              <a:rPr lang="en-AU" dirty="0"/>
              <a:t>Focus on node</a:t>
            </a:r>
          </a:p>
          <a:p>
            <a:r>
              <a:rPr lang="en-AU" dirty="0"/>
              <a:t>Look at some primers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58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First scenario fixed by </a:t>
            </a:r>
            <a:r>
              <a:rPr lang="en-AU" dirty="0" err="1"/>
              <a:t>npm</a:t>
            </a:r>
            <a:r>
              <a:rPr lang="en-AU" dirty="0"/>
              <a:t> audit</a:t>
            </a:r>
          </a:p>
          <a:p>
            <a:r>
              <a:rPr lang="en-AU" dirty="0"/>
              <a:t>Respected </a:t>
            </a:r>
            <a:r>
              <a:rPr lang="en-AU" dirty="0" err="1"/>
              <a:t>semver</a:t>
            </a:r>
            <a:endParaRPr lang="en-AU" dirty="0"/>
          </a:p>
          <a:p>
            <a:r>
              <a:rPr lang="en-AU" dirty="0"/>
              <a:t>We’ve run units and they’ve passed so we push to main</a:t>
            </a:r>
          </a:p>
          <a:p>
            <a:endParaRPr lang="en-AU" dirty="0"/>
          </a:p>
          <a:p>
            <a:r>
              <a:rPr lang="en-AU" dirty="0"/>
              <a:t>Scenario Two – isn’t fixed by </a:t>
            </a:r>
            <a:r>
              <a:rPr lang="en-AU" dirty="0" err="1"/>
              <a:t>npm</a:t>
            </a:r>
            <a:r>
              <a:rPr lang="en-AU" dirty="0"/>
              <a:t> audit fix and isn’t user facing</a:t>
            </a:r>
          </a:p>
          <a:p>
            <a:endParaRPr lang="en-AU" dirty="0"/>
          </a:p>
          <a:p>
            <a:r>
              <a:rPr lang="en-AU" dirty="0"/>
              <a:t>Scenario Three – Breaking change</a:t>
            </a:r>
          </a:p>
          <a:p>
            <a:endParaRPr lang="en-AU" dirty="0"/>
          </a:p>
          <a:p>
            <a:r>
              <a:rPr lang="en-AU" dirty="0"/>
              <a:t>Scenario Four – I’m not sure? Reach out to the team or add a card to discuss security is important not being sure is completely natural! And okay. It’s better to call </a:t>
            </a:r>
            <a:r>
              <a:rPr lang="en-AU"/>
              <a:t>it out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40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Covering off somethings everyone already knows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83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Cves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Apply to all types software library, </a:t>
            </a:r>
            <a:r>
              <a:rPr lang="en-AU" dirty="0" err="1"/>
              <a:t>Telsa</a:t>
            </a:r>
            <a:r>
              <a:rPr lang="en-AU" dirty="0"/>
              <a:t> car, operating system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Scoring – </a:t>
            </a:r>
            <a:r>
              <a:rPr lang="en-AU" dirty="0" err="1"/>
              <a:t>sev</a:t>
            </a:r>
            <a:r>
              <a:rPr lang="en-AU" dirty="0"/>
              <a:t> rating – moderate / high use open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Based off how easy/hard/impact</a:t>
            </a:r>
          </a:p>
          <a:p>
            <a:endParaRPr lang="en-AU" dirty="0"/>
          </a:p>
          <a:p>
            <a:r>
              <a:rPr lang="en-AU" dirty="0"/>
              <a:t>Describe outlook exploit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71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35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97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Is generated by running an </a:t>
            </a:r>
            <a:r>
              <a:rPr lang="en-AU" dirty="0" err="1"/>
              <a:t>npm</a:t>
            </a:r>
            <a:r>
              <a:rPr lang="en-AU" dirty="0"/>
              <a:t> install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Resolve/</a:t>
            </a:r>
            <a:r>
              <a:rPr lang="en-AU" dirty="0" err="1"/>
              <a:t>intetergiy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Depedencies</a:t>
            </a:r>
            <a:endParaRPr lang="en-AU" dirty="0"/>
          </a:p>
          <a:p>
            <a:endParaRPr lang="en-AU" dirty="0"/>
          </a:p>
          <a:p>
            <a:r>
              <a:rPr lang="en-AU" dirty="0"/>
              <a:t>Possible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00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Updates package json file – looks at ^</a:t>
            </a:r>
          </a:p>
          <a:p>
            <a:endParaRPr lang="en-AU" dirty="0"/>
          </a:p>
          <a:p>
            <a:r>
              <a:rPr lang="en-AU" dirty="0"/>
              <a:t>It can also go into the dependencies and look at the ^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0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don’t use </a:t>
            </a:r>
            <a:r>
              <a:rPr lang="en-AU" dirty="0" err="1"/>
              <a:t>npm</a:t>
            </a:r>
            <a:r>
              <a:rPr lang="en-AU" dirty="0"/>
              <a:t> audit in ci</a:t>
            </a:r>
          </a:p>
          <a:p>
            <a:endParaRPr lang="en-AU" dirty="0"/>
          </a:p>
          <a:p>
            <a:r>
              <a:rPr lang="en-AU" dirty="0"/>
              <a:t>Is a wrapper for </a:t>
            </a:r>
            <a:r>
              <a:rPr lang="en-AU" dirty="0" err="1"/>
              <a:t>npm</a:t>
            </a:r>
            <a:r>
              <a:rPr lang="en-AU" dirty="0"/>
              <a:t> audit</a:t>
            </a:r>
          </a:p>
          <a:p>
            <a:endParaRPr lang="en-AU" dirty="0"/>
          </a:p>
          <a:p>
            <a:r>
              <a:rPr lang="en-AU" dirty="0"/>
              <a:t>Package x has an issue and it’s in audit resolver it will be ignored</a:t>
            </a:r>
          </a:p>
          <a:p>
            <a:endParaRPr lang="en-AU" dirty="0"/>
          </a:p>
          <a:p>
            <a:r>
              <a:rPr lang="en-AU" dirty="0"/>
              <a:t>We don’t use fix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12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thought I’d have an open discussion about what it looks like</a:t>
            </a:r>
          </a:p>
          <a:p>
            <a:endParaRPr lang="en-AU" dirty="0"/>
          </a:p>
          <a:p>
            <a:r>
              <a:rPr lang="en-AU" dirty="0"/>
              <a:t>Do a little bit of a demo</a:t>
            </a:r>
          </a:p>
          <a:p>
            <a:endParaRPr lang="en-AU" dirty="0"/>
          </a:p>
          <a:p>
            <a:r>
              <a:rPr lang="en-AU" dirty="0"/>
              <a:t>I’m going to go through some scenarios and outcomes</a:t>
            </a:r>
          </a:p>
          <a:p>
            <a:endParaRPr lang="en-AU" dirty="0"/>
          </a:p>
          <a:p>
            <a:r>
              <a:rPr lang="en-AU" dirty="0"/>
              <a:t>This should translate into a formal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7394C-4D6D-4458-AA1C-C185B1A3004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78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9B9-0118-4FC6-BD66-05B92A4E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CF8F6-4603-4898-9D8C-2A7CB41B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BE31-580F-483D-90F8-B1A8A7A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96A1-76CC-497E-9AB6-1EE6C78C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09BF-1C93-4FB1-8F0B-376558B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32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BD8D-31AD-43C1-8BB7-B1E7467D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A786-0286-4611-B472-CA9FC02BA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FFE4-495B-47F7-87BB-E56C29FA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91F2-0820-419C-ABBB-9E0F0D79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489D-3FC7-4344-9F57-F9F0149C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0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7EA35-66D3-4733-8FEC-C5890AB86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4080F-C135-4648-8F58-41A615C13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9185-E000-4FAF-92D3-799BC1DB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1144-9ADB-4809-8C81-D5CA5AA2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36E-C27E-4146-9BB1-20F32847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DD5C-B8D0-4E24-A55B-466F2DF4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1DBF-0B0D-4D2B-9B50-E34EC77A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E7B-5B3C-40AD-9CB3-36E33645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765C-BBB9-4C64-BBE2-EC998189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9602-218B-4529-AFBF-8E91309F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2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D778-757A-4292-8934-331C9CF2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A272-856E-42D9-8F37-B73703D4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8D62-B564-41A1-B21A-28648DDD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DCDC-F00E-4DAB-8D35-E752CBCC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8127-6C5E-4B3F-B473-88DCB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0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EBEA-3499-496D-8BD7-CC347C7F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4F21-5317-4DA6-9F44-7CC5803B3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28A79-A360-414F-82EF-13B4798D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2A422-47F6-4853-997A-3B199C16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1D1B-A1D1-48DB-B81C-156777CA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B7F7-E486-4B33-8045-F8490FC3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6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A29-4E2A-4735-8906-877F457E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906E-5568-4B02-89CC-9D93FDC5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38D7-9767-4249-9041-FC0815CB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75E70-4A9D-4E95-ABBC-C1106FCF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DABA-E14B-4228-86EB-34B77B135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45FE5-8F46-4F03-AD2C-F42CDB96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011F4-89B0-4C26-830D-2E70755A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F7F0E-A2E8-4131-BAD6-074A8AF6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5785-627A-410F-82BF-C72D3751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E57B-6E5B-4933-B5EE-85A0A95E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F738-22AA-43E9-80C2-4BCBDD6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3B7B-8235-4E95-8071-72CEF776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0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F226-A058-4516-9458-3D0E2685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8715-14BF-460E-BBE1-3B6A5AB0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713EA-A607-4213-814D-43D0024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88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1DC5-C6DC-4681-9703-A4C891E8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1D5A-F82C-4AEE-9991-263FA119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1797-9425-4288-A377-F86F3F4E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7E49A-2057-47B2-BAC2-4ED531CA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F492-ABEB-4A34-93A5-D3857EBB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5C02-3048-419A-BCAA-087DA8C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6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E848-6F0F-449A-AFAB-17BF9883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B73A8-2EC3-4175-A16F-AEB50834A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1E50-9B0C-44AB-8090-1A4F1E74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0054-56EB-44C7-81CC-16BA5E46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2E39-3753-4085-9F6C-8B66FE1F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373D-4D62-4216-8577-C307A62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2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C5EA-9B24-4515-846D-35E967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A0476-6F44-4602-943C-F93324AF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A8F5-D453-4BD4-BFF2-B81D5DD6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F6F2-0AAD-4542-AA3F-B45BD7A50D88}" type="datetimeFigureOut">
              <a:rPr lang="en-AU" smtClean="0"/>
              <a:t>9/06/2021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A70F-B83F-4E97-A69F-37956720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351C-16D5-4930-9A6E-6885BEFB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2B4E-577A-44C5-B418-A4A6A72BD1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0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FA15-4421-4B47-8D86-336472CFE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29" y="0"/>
            <a:ext cx="9144000" cy="928128"/>
          </a:xfrm>
        </p:spPr>
        <p:txBody>
          <a:bodyPr/>
          <a:lstStyle/>
          <a:p>
            <a:r>
              <a:rPr lang="en-AU" dirty="0"/>
              <a:t>Auditing our Deps</a:t>
            </a:r>
          </a:p>
        </p:txBody>
      </p:sp>
      <p:pic>
        <p:nvPicPr>
          <p:cNvPr id="4100" name="Picture 4" descr="Gallery For &amp;gt; Internal Audit Meme | Internal audit, Banking humor, Work  humor">
            <a:extLst>
              <a:ext uri="{FF2B5EF4-FFF2-40B4-BE49-F238E27FC236}">
                <a16:creationId xmlns:a16="http://schemas.microsoft.com/office/drawing/2014/main" id="{EAAC0FC3-A173-4432-B388-2E90006A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41" y="813828"/>
            <a:ext cx="642937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75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72B-C3C8-43CB-B26A-67E0C627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 audit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5867-8453-4CDA-A70A-8B43063D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Checks if it can update the packages per </a:t>
            </a:r>
            <a:r>
              <a:rPr lang="en-AU" dirty="0" err="1"/>
              <a:t>semver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Checks if it can update the dependencies per </a:t>
            </a:r>
            <a:r>
              <a:rPr lang="en-AU" dirty="0" err="1"/>
              <a:t>semver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13C56-F053-4DB3-AB86-6CF4714C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21" y="2208454"/>
            <a:ext cx="3057952" cy="15623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CF04DA1-0EA9-496C-8BA4-84E694E7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21" y="4153601"/>
            <a:ext cx="9281556" cy="22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2947-363F-4EA4-8727-2418E66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 audit fix --force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E1455-187D-4287-9E2F-B8AD3041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34" y="3731821"/>
            <a:ext cx="10515600" cy="25032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D5D85-481C-4E44-B72C-9BB9D9D0C334}"/>
              </a:ext>
            </a:extLst>
          </p:cNvPr>
          <p:cNvSpPr txBox="1"/>
          <p:nvPr/>
        </p:nvSpPr>
        <p:spPr>
          <a:xfrm>
            <a:off x="838200" y="1453370"/>
            <a:ext cx="6095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Ignores semantic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Updates top level dependencies to latest version that fixes CVE (package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Updates second level dependencies to latest version that fixes CVE (package-lock)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Don’t do this unless you absolutely have to</a:t>
            </a:r>
          </a:p>
        </p:txBody>
      </p:sp>
    </p:spTree>
    <p:extLst>
      <p:ext uri="{BB962C8B-B14F-4D97-AF65-F5344CB8AC3E}">
        <p14:creationId xmlns:p14="http://schemas.microsoft.com/office/powerpoint/2010/main" val="31776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8A1-AD63-41DA-A723-857DD16D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-force-resolutions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EA99-8BBB-43C2-9F59-623E81E9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Allows you force update nested dependencies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Don’t do this unless you absolutely have to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3B68D4-3908-4E13-8AFB-AC444A10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52" y="4440687"/>
            <a:ext cx="4500748" cy="300046"/>
          </a:xfrm>
          <a:prstGeom prst="rect">
            <a:avLst/>
          </a:prstGeom>
          <a:solidFill>
            <a:srgbClr val="1D1F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"resolutions"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“trim</a:t>
            </a:r>
            <a:r>
              <a:rPr lang="en-US" altLang="en-US" sz="1200" dirty="0">
                <a:solidFill>
                  <a:srgbClr val="C8C3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-newlines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"4.2.1"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21641-4383-4707-A759-1D5F8FCC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52" y="2212666"/>
            <a:ext cx="607779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4F18-B193-46A6-B26A-733D0117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NPM Audit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616C-0D82-4744-B63A-31C5398C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Allows us to ignore/Fix vulnerabilities</a:t>
            </a:r>
          </a:p>
          <a:p>
            <a:pPr lvl="1"/>
            <a:r>
              <a:rPr lang="en-AU" dirty="0"/>
              <a:t>Commands:</a:t>
            </a:r>
          </a:p>
          <a:p>
            <a:pPr lvl="2"/>
            <a:r>
              <a:rPr lang="en-AU" dirty="0"/>
              <a:t>Check-audit -&gt; Compares </a:t>
            </a:r>
            <a:r>
              <a:rPr lang="en-AU" dirty="0" err="1"/>
              <a:t>npm</a:t>
            </a:r>
            <a:r>
              <a:rPr lang="en-AU" dirty="0"/>
              <a:t> audit output to audit-</a:t>
            </a:r>
            <a:r>
              <a:rPr lang="en-AU" dirty="0" err="1"/>
              <a:t>resolve.json</a:t>
            </a:r>
            <a:endParaRPr lang="en-AU" dirty="0"/>
          </a:p>
          <a:p>
            <a:pPr lvl="2"/>
            <a:r>
              <a:rPr lang="en-AU" dirty="0"/>
              <a:t>Resolve-audit -&gt; Goes through each unresolved </a:t>
            </a:r>
            <a:r>
              <a:rPr lang="en-AU" dirty="0" err="1"/>
              <a:t>cve</a:t>
            </a:r>
            <a:r>
              <a:rPr lang="en-AU" dirty="0"/>
              <a:t> and allows you to ignore them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A4D13-2AD0-4DAD-A8FD-6090E2A7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46" y="5025846"/>
            <a:ext cx="7135221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3AC49-A304-4595-8433-9F7C55AC8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646" y="3429000"/>
            <a:ext cx="418205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85F4-F6FF-43D9-B37D-C12627D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Audit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919B7-5974-41E4-B511-25B5C92CF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479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17BAF-2DC0-44C0-AAED-5886E349B711}"/>
              </a:ext>
            </a:extLst>
          </p:cNvPr>
          <p:cNvSpPr txBox="1"/>
          <p:nvPr/>
        </p:nvSpPr>
        <p:spPr>
          <a:xfrm>
            <a:off x="8128660" y="3768023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Really big and clunky!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9AFEFC-10EC-430B-B52F-51407E539C6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335486" y="3532909"/>
            <a:ext cx="1793174" cy="41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3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5F7A-2122-43C4-A87A-FD0DCD12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 the situation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5ABE-D7C6-4D24-A6AA-37716F1E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Questions:</a:t>
            </a:r>
          </a:p>
          <a:p>
            <a:pPr lvl="1"/>
            <a:r>
              <a:rPr lang="en-AU" dirty="0"/>
              <a:t>Is it fixed by </a:t>
            </a:r>
            <a:r>
              <a:rPr lang="en-AU" dirty="0" err="1"/>
              <a:t>npm</a:t>
            </a:r>
            <a:r>
              <a:rPr lang="en-AU" dirty="0"/>
              <a:t> audit fix?</a:t>
            </a:r>
          </a:p>
          <a:p>
            <a:pPr lvl="1"/>
            <a:r>
              <a:rPr lang="en-AU" dirty="0"/>
              <a:t>Is it a high priority user facing issue? Code execution browser bug?</a:t>
            </a:r>
          </a:p>
          <a:p>
            <a:pPr lvl="1"/>
            <a:r>
              <a:rPr lang="en-AU" dirty="0"/>
              <a:t>Is it likely to be fixed soon? (Is the repo actively being worked on)</a:t>
            </a:r>
          </a:p>
          <a:p>
            <a:pPr lvl="1"/>
            <a:r>
              <a:rPr lang="en-AU" dirty="0"/>
              <a:t>Is there an update but it’s a breaking change?</a:t>
            </a:r>
          </a:p>
          <a:p>
            <a:pPr lvl="1"/>
            <a:endParaRPr lang="en-AU" dirty="0"/>
          </a:p>
          <a:p>
            <a:r>
              <a:rPr lang="en-AU" dirty="0"/>
              <a:t>Outcomes: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audit fix passes + test push to main</a:t>
            </a:r>
          </a:p>
          <a:p>
            <a:pPr lvl="1"/>
            <a:r>
              <a:rPr lang="en-AU" dirty="0"/>
              <a:t>Add card to the board</a:t>
            </a:r>
          </a:p>
          <a:p>
            <a:pPr lvl="1"/>
            <a:r>
              <a:rPr lang="en-AU" dirty="0"/>
              <a:t>Ignore the CVE for 2-4 weeks</a:t>
            </a:r>
          </a:p>
          <a:p>
            <a:pPr lvl="1"/>
            <a:r>
              <a:rPr lang="en-AU" dirty="0"/>
              <a:t>Apply the breaking change and fix the code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97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9AA3-B9F1-42E7-9C58-D5CECA47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0F34-D013-4A2A-A457-8F01E0E9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372-B23F-4180-A64B-47694570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Primers</a:t>
            </a:r>
          </a:p>
        </p:txBody>
      </p:sp>
      <p:pic>
        <p:nvPicPr>
          <p:cNvPr id="5122" name="Picture 2" descr="What is the primer in a gun? - Quora">
            <a:extLst>
              <a:ext uri="{FF2B5EF4-FFF2-40B4-BE49-F238E27FC236}">
                <a16:creationId xmlns:a16="http://schemas.microsoft.com/office/drawing/2014/main" id="{82845AED-4EA2-4AD0-AB9A-51A7728CC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477294"/>
            <a:ext cx="5734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2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6687-C23D-40DF-907C-467527F5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Google Sans"/>
              </a:rPr>
              <a:t>Common Vulnerabilities and Exposures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B5EBB-A9E9-4869-AA8F-08CB6DB78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747048"/>
            <a:ext cx="8772716" cy="492745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93FADB-78E5-4ABD-AC4F-DD351BCF9F33}"/>
              </a:ext>
            </a:extLst>
          </p:cNvPr>
          <p:cNvSpPr/>
          <p:nvPr/>
        </p:nvSpPr>
        <p:spPr>
          <a:xfrm>
            <a:off x="1312000" y="1975746"/>
            <a:ext cx="3060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MAC OS X</a:t>
            </a:r>
          </a:p>
        </p:txBody>
      </p:sp>
    </p:spTree>
    <p:extLst>
      <p:ext uri="{BB962C8B-B14F-4D97-AF65-F5344CB8AC3E}">
        <p14:creationId xmlns:p14="http://schemas.microsoft.com/office/powerpoint/2010/main" val="191681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78F2-1A8E-40D9-BD42-DBAF67BF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CVEs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EFD7-AA53-4552-A21B-353AE6F8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it user facing? </a:t>
            </a:r>
          </a:p>
          <a:p>
            <a:pPr lvl="1"/>
            <a:r>
              <a:rPr lang="en-AU" dirty="0"/>
              <a:t>E.g. </a:t>
            </a:r>
            <a:r>
              <a:rPr lang="en-AU" dirty="0" err="1"/>
              <a:t>Regexing</a:t>
            </a:r>
            <a:r>
              <a:rPr lang="en-AU" dirty="0"/>
              <a:t> user input</a:t>
            </a:r>
          </a:p>
          <a:p>
            <a:pPr lvl="1"/>
            <a:r>
              <a:rPr lang="en-AU" dirty="0"/>
              <a:t>Storing user data in a database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Not user facing</a:t>
            </a:r>
          </a:p>
          <a:p>
            <a:pPr lvl="1"/>
            <a:r>
              <a:rPr lang="en-AU" dirty="0"/>
              <a:t>Bundling (Webpack, </a:t>
            </a:r>
            <a:r>
              <a:rPr lang="en-AU" dirty="0" err="1"/>
              <a:t>esbuild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Tooling/CI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4BA1-4DB4-4E40-9EE2-D6C60C17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1" y="6144305"/>
            <a:ext cx="9030960" cy="381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918385-53DF-428F-A188-A3F986BBC0DA}"/>
              </a:ext>
            </a:extLst>
          </p:cNvPr>
          <p:cNvSpPr txBox="1"/>
          <p:nvPr/>
        </p:nvSpPr>
        <p:spPr>
          <a:xfrm>
            <a:off x="511740" y="4966166"/>
            <a:ext cx="719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`trim-newlines` has an issue related to regular expression denial-of-service (</a:t>
            </a:r>
            <a:r>
              <a:rPr lang="en-AU" dirty="0" err="1"/>
              <a:t>ReDoS</a:t>
            </a:r>
            <a:r>
              <a:rPr lang="en-AU" dirty="0"/>
              <a:t>) for the .end() method.</a:t>
            </a:r>
          </a:p>
        </p:txBody>
      </p:sp>
    </p:spTree>
    <p:extLst>
      <p:ext uri="{BB962C8B-B14F-4D97-AF65-F5344CB8AC3E}">
        <p14:creationId xmlns:p14="http://schemas.microsoft.com/office/powerpoint/2010/main" val="310496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07DC-188B-4870-AB97-72762C35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Semantic Versioning (</a:t>
            </a:r>
            <a:r>
              <a:rPr lang="en-AU" dirty="0" err="1"/>
              <a:t>SemVer</a:t>
            </a:r>
            <a:r>
              <a:rPr lang="en-AU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8F77-42C3-427F-BB91-BD86688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525271" cy="422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E808C-ACBA-4C92-B57D-6F604496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23" y="3032312"/>
            <a:ext cx="4192999" cy="3519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2213AD-FE2D-4403-B8E5-E840F29B4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84" y="1721769"/>
            <a:ext cx="262926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A710-7DC6-4D29-91A0-23B9BF0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Package-lock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5605-7DD9-4242-B69F-776D7073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Package-lock -&gt; Speeds up installs and ensures project security</a:t>
            </a:r>
          </a:p>
          <a:p>
            <a:pPr lvl="1"/>
            <a:r>
              <a:rPr lang="en-AU" dirty="0"/>
              <a:t>Stores meta data about the packages</a:t>
            </a:r>
          </a:p>
          <a:p>
            <a:pPr lvl="1"/>
            <a:r>
              <a:rPr lang="en-AU" dirty="0"/>
              <a:t>Stores hashes of packages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28F23-8A62-45AC-B244-D29F19F7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0" y="3558766"/>
            <a:ext cx="1167928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BF97-9555-4451-9221-2696B8AC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FE0A-1DA6-4562-9CC6-E9FFB9A8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NPM install -&gt; Installs versions based off the </a:t>
            </a:r>
            <a:r>
              <a:rPr lang="en-AU" dirty="0" err="1"/>
              <a:t>package.json</a:t>
            </a:r>
            <a:endParaRPr lang="en-AU" dirty="0"/>
          </a:p>
          <a:p>
            <a:r>
              <a:rPr lang="en-AU" dirty="0"/>
              <a:t>NPM CI -&gt; Installs based off the package-</a:t>
            </a:r>
            <a:r>
              <a:rPr lang="en-AU" dirty="0" err="1"/>
              <a:t>lock.json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540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0FA1-9305-4AD6-89BC-E342D423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 update / NCU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53E2-48BB-400D-A83D-99297BBE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 update -&gt; Updates to the latest version respecting semantic versioning</a:t>
            </a:r>
          </a:p>
          <a:p>
            <a:endParaRPr lang="en-AU" dirty="0"/>
          </a:p>
          <a:p>
            <a:r>
              <a:rPr lang="en-AU" dirty="0"/>
              <a:t>NCU -&gt; Updates to the latest version ignoring </a:t>
            </a:r>
            <a:r>
              <a:rPr lang="en-AU" dirty="0" err="1"/>
              <a:t>semver</a:t>
            </a:r>
            <a:endParaRPr lang="en-AU" dirty="0"/>
          </a:p>
          <a:p>
            <a:pPr lvl="1"/>
            <a:r>
              <a:rPr lang="en-AU" dirty="0" err="1"/>
              <a:t>Npm</a:t>
            </a:r>
            <a:r>
              <a:rPr lang="en-AU" dirty="0"/>
              <a:t> run </a:t>
            </a:r>
            <a:r>
              <a:rPr lang="en-AU" dirty="0" err="1"/>
              <a:t>Ncu</a:t>
            </a:r>
            <a:r>
              <a:rPr lang="en-AU" dirty="0"/>
              <a:t> –u (updates everything)</a:t>
            </a:r>
          </a:p>
        </p:txBody>
      </p:sp>
    </p:spTree>
    <p:extLst>
      <p:ext uri="{BB962C8B-B14F-4D97-AF65-F5344CB8AC3E}">
        <p14:creationId xmlns:p14="http://schemas.microsoft.com/office/powerpoint/2010/main" val="228930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EF4-CF3A-4F3F-AFD3-1D12B81F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Npm</a:t>
            </a:r>
            <a:r>
              <a:rPr lang="en-AU" dirty="0"/>
              <a:t>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AB09-3F4F-47DB-AA0C-7B9293EA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Ouputs</a:t>
            </a:r>
            <a:r>
              <a:rPr lang="en-AU" dirty="0"/>
              <a:t> a list of all vulnerabilities with some meta data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FADE3-9553-4FC3-BC2C-1C7552E9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41" y="2402844"/>
            <a:ext cx="5052159" cy="42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611</Words>
  <Application>Microsoft Office PowerPoint</Application>
  <PresentationFormat>Widescreen</PresentationFormat>
  <Paragraphs>130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Auditing our Deps</vt:lpstr>
      <vt:lpstr>Primers</vt:lpstr>
      <vt:lpstr>Common Vulnerabilities and Exposures</vt:lpstr>
      <vt:lpstr>Assessing CVEs</vt:lpstr>
      <vt:lpstr>Semantic Versioning (SemVer)</vt:lpstr>
      <vt:lpstr>Package-lock</vt:lpstr>
      <vt:lpstr>Npm install</vt:lpstr>
      <vt:lpstr>Npm update / NCU</vt:lpstr>
      <vt:lpstr>Npm audit</vt:lpstr>
      <vt:lpstr>Npm audit fix</vt:lpstr>
      <vt:lpstr>Npm audit fix --force</vt:lpstr>
      <vt:lpstr>Npm-force-resolutions</vt:lpstr>
      <vt:lpstr>NPM Audit resolver</vt:lpstr>
      <vt:lpstr>Audit workflow</vt:lpstr>
      <vt:lpstr>Assess the situation 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Auditing</dc:title>
  <dc:creator>Daryl Miller</dc:creator>
  <cp:lastModifiedBy>Daryl Miller</cp:lastModifiedBy>
  <cp:revision>10</cp:revision>
  <dcterms:created xsi:type="dcterms:W3CDTF">2021-06-10T00:34:04Z</dcterms:created>
  <dcterms:modified xsi:type="dcterms:W3CDTF">2021-06-10T05:10:25Z</dcterms:modified>
</cp:coreProperties>
</file>